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9" r:id="rId2"/>
    <p:sldId id="258" r:id="rId3"/>
    <p:sldId id="259" r:id="rId4"/>
    <p:sldId id="260" r:id="rId5"/>
    <p:sldId id="262" r:id="rId6"/>
    <p:sldId id="261" r:id="rId7"/>
    <p:sldId id="265" r:id="rId8"/>
    <p:sldId id="263" r:id="rId9"/>
    <p:sldId id="278" r:id="rId10"/>
    <p:sldId id="279" r:id="rId11"/>
    <p:sldId id="266" r:id="rId12"/>
    <p:sldId id="277" r:id="rId13"/>
    <p:sldId id="281" r:id="rId14"/>
    <p:sldId id="280" r:id="rId15"/>
    <p:sldId id="267" r:id="rId16"/>
    <p:sldId id="282" r:id="rId17"/>
    <p:sldId id="283" r:id="rId18"/>
    <p:sldId id="284" r:id="rId19"/>
    <p:sldId id="268" r:id="rId20"/>
    <p:sldId id="285" r:id="rId21"/>
    <p:sldId id="286" r:id="rId22"/>
    <p:sldId id="287" r:id="rId23"/>
    <p:sldId id="269" r:id="rId24"/>
    <p:sldId id="288" r:id="rId25"/>
    <p:sldId id="289" r:id="rId26"/>
    <p:sldId id="290" r:id="rId27"/>
    <p:sldId id="271" r:id="rId28"/>
    <p:sldId id="291" r:id="rId29"/>
    <p:sldId id="293" r:id="rId30"/>
    <p:sldId id="292" r:id="rId31"/>
    <p:sldId id="272" r:id="rId32"/>
    <p:sldId id="294" r:id="rId33"/>
    <p:sldId id="295" r:id="rId34"/>
    <p:sldId id="296" r:id="rId35"/>
    <p:sldId id="273" r:id="rId36"/>
    <p:sldId id="297" r:id="rId37"/>
    <p:sldId id="298" r:id="rId38"/>
    <p:sldId id="299" r:id="rId39"/>
    <p:sldId id="274" r:id="rId40"/>
    <p:sldId id="300" r:id="rId41"/>
    <p:sldId id="301" r:id="rId42"/>
    <p:sldId id="302" r:id="rId43"/>
    <p:sldId id="275" r:id="rId44"/>
    <p:sldId id="303" r:id="rId45"/>
    <p:sldId id="305" r:id="rId46"/>
    <p:sldId id="304" r:id="rId47"/>
    <p:sldId id="276" r:id="rId48"/>
    <p:sldId id="306" r:id="rId49"/>
    <p:sldId id="307" r:id="rId50"/>
    <p:sldId id="308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67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9FA5B-4A33-43F8-B539-022120794FA7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77D50-67B3-4B27-A729-A1E340B1A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20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7D50-67B3-4B27-A729-A1E340B1AD3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9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4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85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8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6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2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5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9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69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1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05512-9219-480E-B3DC-5786CB3971A3}" type="datetimeFigureOut">
              <a:rPr lang="en-GB" smtClean="0"/>
              <a:t>27/01/2015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60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0.wav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4.wav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5.wav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6.wav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audio" Target="../media/audio7.wav"/><Relationship Id="rId18" Type="http://schemas.openxmlformats.org/officeDocument/2006/relationships/slide" Target="slide35.xml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audio" Target="../media/audio4.wav"/><Relationship Id="rId12" Type="http://schemas.openxmlformats.org/officeDocument/2006/relationships/slide" Target="slide23.xml"/><Relationship Id="rId17" Type="http://schemas.openxmlformats.org/officeDocument/2006/relationships/audio" Target="../media/audio9.wav"/><Relationship Id="rId25" Type="http://schemas.openxmlformats.org/officeDocument/2006/relationships/audio" Target="../media/audio13.wav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audio" Target="../media/audio6.wav"/><Relationship Id="rId24" Type="http://schemas.openxmlformats.org/officeDocument/2006/relationships/slide" Target="slide47.xml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2.wav"/><Relationship Id="rId10" Type="http://schemas.openxmlformats.org/officeDocument/2006/relationships/slide" Target="slide19.xml"/><Relationship Id="rId19" Type="http://schemas.openxmlformats.org/officeDocument/2006/relationships/audio" Target="../media/audio10.wav"/><Relationship Id="rId4" Type="http://schemas.openxmlformats.org/officeDocument/2006/relationships/slide" Target="slide7.xml"/><Relationship Id="rId9" Type="http://schemas.openxmlformats.org/officeDocument/2006/relationships/audio" Target="../media/audio5.wav"/><Relationship Id="rId14" Type="http://schemas.openxmlformats.org/officeDocument/2006/relationships/slide" Target="slide27.xml"/><Relationship Id="rId22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7.wav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8.wav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9.wav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0.wav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1.wav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2.wav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3.wav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4.wav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5.wav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6.wav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8.wav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9.wav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4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45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49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50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8.wav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9.wav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6719" y="664301"/>
            <a:ext cx="71583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to Use  </a:t>
            </a:r>
            <a:r>
              <a:rPr lang="zh-TW" altLang="en-US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如</a:t>
            </a:r>
            <a:r>
              <a:rPr lang="zh-TW" alt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果運用拼音教材</a:t>
            </a:r>
            <a:endParaRPr lang="en-US" sz="3600" b="0" cap="none" spc="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79165" y="4356484"/>
            <a:ext cx="513280" cy="527810"/>
            <a:chOff x="9329556" y="393323"/>
            <a:chExt cx="2320973" cy="2386677"/>
          </a:xfrm>
        </p:grpSpPr>
        <p:sp>
          <p:nvSpPr>
            <p:cNvPr id="7" name="Freeform 6">
              <a:hlinkClick r:id="rId2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loud 7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3591" y="1310632"/>
            <a:ext cx="1498423" cy="1515031"/>
            <a:chOff x="332739" y="397991"/>
            <a:chExt cx="2143094" cy="2166846"/>
          </a:xfrm>
        </p:grpSpPr>
        <p:grpSp>
          <p:nvGrpSpPr>
            <p:cNvPr id="12" name="Group 11"/>
            <p:cNvGrpSpPr/>
            <p:nvPr/>
          </p:nvGrpSpPr>
          <p:grpSpPr>
            <a:xfrm>
              <a:off x="332739" y="805961"/>
              <a:ext cx="2143094" cy="1758876"/>
              <a:chOff x="5800621" y="4426771"/>
              <a:chExt cx="2700169" cy="221607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rgbClr val="FF000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FF000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hlinkClick r:id="rId3" action="ppaction://hlinksldjump">
                <a:snd r:embed="rId4" name="s.wav"/>
              </a:hlinkClick>
              <a:hlinkHover r:id="" action="ppaction://noaction">
                <a:snd r:embed="rId4" name="s.wav"/>
              </a:hlinkHover>
            </p:cNvPr>
            <p:cNvSpPr txBox="1"/>
            <p:nvPr/>
          </p:nvSpPr>
          <p:spPr>
            <a:xfrm>
              <a:off x="1085119" y="397991"/>
              <a:ext cx="539304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</a:t>
              </a:r>
              <a:endParaRPr lang="en-US" sz="8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089378" y="1563638"/>
            <a:ext cx="6803102" cy="3477875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Put the mouse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 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letter to      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將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滑鼠移到字母上便能聆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聽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hear the sound.                                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該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字母的發音。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a letter to see pictures           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一下字母便會看到相應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的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sounds.                                       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圖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片和聲音。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 the mouse or space bar        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一下滑鼠或按一下空白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鍵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see the next page.                       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便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會看到下一頁。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this logo to return to the       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這個鍵便返回主目錄。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 page.</a:t>
            </a:r>
          </a:p>
        </p:txBody>
      </p:sp>
      <p:pic>
        <p:nvPicPr>
          <p:cNvPr id="18" name="Picture 4" descr="http://icons.iconarchive.com/icons/visualpharm/must-have/256/Information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632943"/>
            <a:ext cx="677689" cy="6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\public\English Department\Graphic Design\2014-2015\Dean\computer mou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8263">
            <a:off x="900849" y="3261123"/>
            <a:ext cx="989312" cy="9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88251"/>
            <a:ext cx="3690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Phonics </a:t>
            </a:r>
            <a:r>
              <a:rPr lang="en-US" sz="4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Home</a:t>
            </a:r>
            <a:endParaRPr lang="en-GB" sz="40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63888" y="2746051"/>
            <a:ext cx="30141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33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16600" dirty="0">
              <a:solidFill>
                <a:srgbClr val="FF33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715766"/>
            <a:ext cx="37206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me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s mess.wav"/>
          </p:stSnd>
        </p:sndAc>
      </p:transition>
    </mc:Choice>
    <mc:Fallback xmlns="">
      <p:transition spd="slow">
        <p:sndAc>
          <p:stSnd>
            <p:snd r:embed="rId5" name="ss mes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s m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691680" y="3660249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cli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2627784" y="365187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5148064" y="3651869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452320" y="3651870"/>
            <a:ext cx="97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3995936" y="365187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cu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372200" y="3651870"/>
            <a:ext cx="1856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sni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3918" y="262033"/>
            <a:ext cx="2223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ff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ff menu.wav"/>
          </p:stSnd>
        </p:sndAc>
      </p:transition>
    </mc:Choice>
    <mc:Fallback xmlns="">
      <p:transition spd="slow">
        <p:sndAc>
          <p:stSnd>
            <p:snd r:embed="rId6" name="ff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f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55776" y="2517160"/>
            <a:ext cx="24988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cli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3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ff cliff 2.wav"/>
          </p:stSnd>
        </p:sndAc>
      </p:transition>
    </mc:Choice>
    <mc:Fallback>
      <p:transition spd="slow">
        <p:sndAc>
          <p:stSnd>
            <p:snd r:embed="rId2" name="ff cliff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 cliff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4. Phonics\cu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-20538"/>
            <a:ext cx="9180512" cy="516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87824" y="2445152"/>
            <a:ext cx="24988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445152"/>
            <a:ext cx="35283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cu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8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ff cuff 2.wav"/>
          </p:stSnd>
        </p:sndAc>
      </p:transition>
    </mc:Choice>
    <mc:Fallback>
      <p:transition spd="slow">
        <p:sndAc>
          <p:stSnd>
            <p:snd r:embed="rId2" name="ff cuff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 cuff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public\English Department\Graphic Design\2014-2015\Dean\4. Phonics\Sni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26" y="622"/>
            <a:ext cx="9168426" cy="51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15816" y="2517160"/>
            <a:ext cx="24988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ff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517160"/>
            <a:ext cx="30243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sni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2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ff sniff 2.wav"/>
          </p:stSnd>
        </p:sndAc>
      </p:transition>
    </mc:Choice>
    <mc:Fallback>
      <p:transition spd="slow">
        <p:sndAc>
          <p:stSnd>
            <p:snd r:embed="rId2" name="ff sniff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 sniff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691680" y="3660249"/>
            <a:ext cx="154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bu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2843808" y="365187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912524" y="3651869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195680" y="3651870"/>
            <a:ext cx="97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4120436" y="365187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pi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732240" y="365187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fi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3918" y="262033"/>
            <a:ext cx="28563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zz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hlinkClick r:id="" action="ppaction://noaction"/>
          </p:cNvPr>
          <p:cNvSpPr txBox="1"/>
          <p:nvPr/>
        </p:nvSpPr>
        <p:spPr>
          <a:xfrm>
            <a:off x="5632604" y="3651870"/>
            <a:ext cx="739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zz menu.wav"/>
          </p:stSnd>
        </p:sndAc>
      </p:transition>
    </mc:Choice>
    <mc:Fallback xmlns="">
      <p:transition spd="slow">
        <p:sndAc>
          <p:stSnd>
            <p:snd r:embed="rId6" name="zz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z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81236" y="2517160"/>
            <a:ext cx="24988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517160"/>
            <a:ext cx="35283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bu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zz buzz.wav"/>
          </p:stSnd>
        </p:sndAc>
      </p:transition>
    </mc:Choice>
    <mc:Fallback xmlns="">
      <p:transition spd="slow">
        <p:sndAc>
          <p:stSnd>
            <p:snd r:embed="rId5" name="zz buzz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z bu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public\English Department\Graphic Design\2014-2015\Dean\4. Phonics\Piz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36562"/>
            <a:ext cx="9180512" cy="53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27784" y="2445152"/>
            <a:ext cx="24988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199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2445152"/>
            <a:ext cx="56886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pi   a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zz pizza.wav"/>
          </p:stSnd>
        </p:sndAc>
      </p:transition>
    </mc:Choice>
    <mc:Fallback xmlns="">
      <p:transition spd="slow">
        <p:sndAc>
          <p:stSnd>
            <p:snd r:embed="rId5" name="zz pizz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z 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7704" y="2517160"/>
            <a:ext cx="24988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580" y="2517160"/>
            <a:ext cx="17641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zz fizz.wav"/>
          </p:stSnd>
        </p:sndAc>
      </p:transition>
    </mc:Choice>
    <mc:Fallback xmlns="">
      <p:transition spd="slow">
        <p:sndAc>
          <p:stSnd>
            <p:snd r:embed="rId5" name="zz fizz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z f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2699792" y="3651870"/>
            <a:ext cx="154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ell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1835696" y="3651868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sh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307255" y="3651867"/>
            <a:ext cx="117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sh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195680" y="3651870"/>
            <a:ext cx="1120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sh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5220072" y="3651870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ip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732240" y="3651870"/>
            <a:ext cx="86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fi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3918" y="262033"/>
            <a:ext cx="28563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sh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h menu.wav"/>
          </p:stSnd>
        </p:sndAc>
      </p:transition>
    </mc:Choice>
    <mc:Fallback xmlns="">
      <p:transition spd="slow">
        <p:sndAc>
          <p:stSnd>
            <p:snd r:embed="rId6" name="sh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-145849" y="2618105"/>
            <a:ext cx="9906961" cy="5786293"/>
            <a:chOff x="1242" y="1211"/>
            <a:chExt cx="3723" cy="1733"/>
          </a:xfrm>
        </p:grpSpPr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1248" y="1211"/>
              <a:ext cx="3711" cy="1073"/>
            </a:xfrm>
            <a:custGeom>
              <a:avLst/>
              <a:gdLst>
                <a:gd name="T0" fmla="*/ 925 w 3711"/>
                <a:gd name="T1" fmla="*/ 741 h 1073"/>
                <a:gd name="T2" fmla="*/ 1044 w 3711"/>
                <a:gd name="T3" fmla="*/ 729 h 1073"/>
                <a:gd name="T4" fmla="*/ 1171 w 3711"/>
                <a:gd name="T5" fmla="*/ 750 h 1073"/>
                <a:gd name="T6" fmla="*/ 1281 w 3711"/>
                <a:gd name="T7" fmla="*/ 794 h 1073"/>
                <a:gd name="T8" fmla="*/ 1382 w 3711"/>
                <a:gd name="T9" fmla="*/ 843 h 1073"/>
                <a:gd name="T10" fmla="*/ 1521 w 3711"/>
                <a:gd name="T11" fmla="*/ 879 h 1073"/>
                <a:gd name="T12" fmla="*/ 1661 w 3711"/>
                <a:gd name="T13" fmla="*/ 900 h 1073"/>
                <a:gd name="T14" fmla="*/ 1766 w 3711"/>
                <a:gd name="T15" fmla="*/ 904 h 1073"/>
                <a:gd name="T16" fmla="*/ 1860 w 3711"/>
                <a:gd name="T17" fmla="*/ 896 h 1073"/>
                <a:gd name="T18" fmla="*/ 2041 w 3711"/>
                <a:gd name="T19" fmla="*/ 889 h 1073"/>
                <a:gd name="T20" fmla="*/ 2259 w 3711"/>
                <a:gd name="T21" fmla="*/ 870 h 1073"/>
                <a:gd name="T22" fmla="*/ 2457 w 3711"/>
                <a:gd name="T23" fmla="*/ 824 h 1073"/>
                <a:gd name="T24" fmla="*/ 2599 w 3711"/>
                <a:gd name="T25" fmla="*/ 769 h 1073"/>
                <a:gd name="T26" fmla="*/ 2713 w 3711"/>
                <a:gd name="T27" fmla="*/ 762 h 1073"/>
                <a:gd name="T28" fmla="*/ 2808 w 3711"/>
                <a:gd name="T29" fmla="*/ 790 h 1073"/>
                <a:gd name="T30" fmla="*/ 2893 w 3711"/>
                <a:gd name="T31" fmla="*/ 837 h 1073"/>
                <a:gd name="T32" fmla="*/ 2999 w 3711"/>
                <a:gd name="T33" fmla="*/ 868 h 1073"/>
                <a:gd name="T34" fmla="*/ 3134 w 3711"/>
                <a:gd name="T35" fmla="*/ 777 h 1073"/>
                <a:gd name="T36" fmla="*/ 3286 w 3711"/>
                <a:gd name="T37" fmla="*/ 748 h 1073"/>
                <a:gd name="T38" fmla="*/ 3425 w 3711"/>
                <a:gd name="T39" fmla="*/ 817 h 1073"/>
                <a:gd name="T40" fmla="*/ 3565 w 3711"/>
                <a:gd name="T41" fmla="*/ 929 h 1073"/>
                <a:gd name="T42" fmla="*/ 3687 w 3711"/>
                <a:gd name="T43" fmla="*/ 1046 h 1073"/>
                <a:gd name="T44" fmla="*/ 3669 w 3711"/>
                <a:gd name="T45" fmla="*/ 870 h 1073"/>
                <a:gd name="T46" fmla="*/ 3546 w 3711"/>
                <a:gd name="T47" fmla="*/ 593 h 1073"/>
                <a:gd name="T48" fmla="*/ 3313 w 3711"/>
                <a:gd name="T49" fmla="*/ 399 h 1073"/>
                <a:gd name="T50" fmla="*/ 2937 w 3711"/>
                <a:gd name="T51" fmla="*/ 388 h 1073"/>
                <a:gd name="T52" fmla="*/ 2489 w 3711"/>
                <a:gd name="T53" fmla="*/ 570 h 1073"/>
                <a:gd name="T54" fmla="*/ 2225 w 3711"/>
                <a:gd name="T55" fmla="*/ 710 h 1073"/>
                <a:gd name="T56" fmla="*/ 2071 w 3711"/>
                <a:gd name="T57" fmla="*/ 741 h 1073"/>
                <a:gd name="T58" fmla="*/ 1931 w 3711"/>
                <a:gd name="T59" fmla="*/ 602 h 1073"/>
                <a:gd name="T60" fmla="*/ 1714 w 3711"/>
                <a:gd name="T61" fmla="*/ 333 h 1073"/>
                <a:gd name="T62" fmla="*/ 1477 w 3711"/>
                <a:gd name="T63" fmla="*/ 217 h 1073"/>
                <a:gd name="T64" fmla="*/ 1253 w 3711"/>
                <a:gd name="T65" fmla="*/ 243 h 1073"/>
                <a:gd name="T66" fmla="*/ 1069 w 3711"/>
                <a:gd name="T67" fmla="*/ 374 h 1073"/>
                <a:gd name="T68" fmla="*/ 938 w 3711"/>
                <a:gd name="T69" fmla="*/ 448 h 1073"/>
                <a:gd name="T70" fmla="*/ 796 w 3711"/>
                <a:gd name="T71" fmla="*/ 262 h 1073"/>
                <a:gd name="T72" fmla="*/ 558 w 3711"/>
                <a:gd name="T73" fmla="*/ 44 h 1073"/>
                <a:gd name="T74" fmla="*/ 148 w 3711"/>
                <a:gd name="T75" fmla="*/ 40 h 1073"/>
                <a:gd name="T76" fmla="*/ 0 w 3711"/>
                <a:gd name="T77" fmla="*/ 236 h 1073"/>
                <a:gd name="T78" fmla="*/ 12 w 3711"/>
                <a:gd name="T79" fmla="*/ 534 h 1073"/>
                <a:gd name="T80" fmla="*/ 12 w 3711"/>
                <a:gd name="T81" fmla="*/ 669 h 1073"/>
                <a:gd name="T82" fmla="*/ 112 w 3711"/>
                <a:gd name="T83" fmla="*/ 710 h 1073"/>
                <a:gd name="T84" fmla="*/ 262 w 3711"/>
                <a:gd name="T85" fmla="*/ 746 h 1073"/>
                <a:gd name="T86" fmla="*/ 397 w 3711"/>
                <a:gd name="T87" fmla="*/ 781 h 1073"/>
                <a:gd name="T88" fmla="*/ 488 w 3711"/>
                <a:gd name="T89" fmla="*/ 803 h 1073"/>
                <a:gd name="T90" fmla="*/ 553 w 3711"/>
                <a:gd name="T91" fmla="*/ 819 h 1073"/>
                <a:gd name="T92" fmla="*/ 644 w 3711"/>
                <a:gd name="T93" fmla="*/ 828 h 1073"/>
                <a:gd name="T94" fmla="*/ 742 w 3711"/>
                <a:gd name="T95" fmla="*/ 822 h 1073"/>
                <a:gd name="T96" fmla="*/ 834 w 3711"/>
                <a:gd name="T97" fmla="*/ 79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11" h="1073">
                  <a:moveTo>
                    <a:pt x="854" y="775"/>
                  </a:moveTo>
                  <a:lnTo>
                    <a:pt x="875" y="762"/>
                  </a:lnTo>
                  <a:lnTo>
                    <a:pt x="898" y="750"/>
                  </a:lnTo>
                  <a:lnTo>
                    <a:pt x="925" y="741"/>
                  </a:lnTo>
                  <a:lnTo>
                    <a:pt x="953" y="735"/>
                  </a:lnTo>
                  <a:lnTo>
                    <a:pt x="982" y="731"/>
                  </a:lnTo>
                  <a:lnTo>
                    <a:pt x="1012" y="729"/>
                  </a:lnTo>
                  <a:lnTo>
                    <a:pt x="1044" y="729"/>
                  </a:lnTo>
                  <a:lnTo>
                    <a:pt x="1076" y="733"/>
                  </a:lnTo>
                  <a:lnTo>
                    <a:pt x="1109" y="737"/>
                  </a:lnTo>
                  <a:lnTo>
                    <a:pt x="1141" y="743"/>
                  </a:lnTo>
                  <a:lnTo>
                    <a:pt x="1171" y="750"/>
                  </a:lnTo>
                  <a:lnTo>
                    <a:pt x="1202" y="760"/>
                  </a:lnTo>
                  <a:lnTo>
                    <a:pt x="1230" y="771"/>
                  </a:lnTo>
                  <a:lnTo>
                    <a:pt x="1257" y="782"/>
                  </a:lnTo>
                  <a:lnTo>
                    <a:pt x="1281" y="794"/>
                  </a:lnTo>
                  <a:lnTo>
                    <a:pt x="1304" y="807"/>
                  </a:lnTo>
                  <a:lnTo>
                    <a:pt x="1327" y="820"/>
                  </a:lnTo>
                  <a:lnTo>
                    <a:pt x="1354" y="832"/>
                  </a:lnTo>
                  <a:lnTo>
                    <a:pt x="1382" y="843"/>
                  </a:lnTo>
                  <a:lnTo>
                    <a:pt x="1414" y="853"/>
                  </a:lnTo>
                  <a:lnTo>
                    <a:pt x="1449" y="862"/>
                  </a:lnTo>
                  <a:lnTo>
                    <a:pt x="1485" y="872"/>
                  </a:lnTo>
                  <a:lnTo>
                    <a:pt x="1521" y="879"/>
                  </a:lnTo>
                  <a:lnTo>
                    <a:pt x="1557" y="885"/>
                  </a:lnTo>
                  <a:lnTo>
                    <a:pt x="1593" y="893"/>
                  </a:lnTo>
                  <a:lnTo>
                    <a:pt x="1627" y="896"/>
                  </a:lnTo>
                  <a:lnTo>
                    <a:pt x="1661" y="900"/>
                  </a:lnTo>
                  <a:lnTo>
                    <a:pt x="1692" y="902"/>
                  </a:lnTo>
                  <a:lnTo>
                    <a:pt x="1720" y="904"/>
                  </a:lnTo>
                  <a:lnTo>
                    <a:pt x="1745" y="904"/>
                  </a:lnTo>
                  <a:lnTo>
                    <a:pt x="1766" y="904"/>
                  </a:lnTo>
                  <a:lnTo>
                    <a:pt x="1783" y="902"/>
                  </a:lnTo>
                  <a:lnTo>
                    <a:pt x="1802" y="900"/>
                  </a:lnTo>
                  <a:lnTo>
                    <a:pt x="1828" y="898"/>
                  </a:lnTo>
                  <a:lnTo>
                    <a:pt x="1860" y="896"/>
                  </a:lnTo>
                  <a:lnTo>
                    <a:pt x="1898" y="896"/>
                  </a:lnTo>
                  <a:lnTo>
                    <a:pt x="1942" y="894"/>
                  </a:lnTo>
                  <a:lnTo>
                    <a:pt x="1990" y="893"/>
                  </a:lnTo>
                  <a:lnTo>
                    <a:pt x="2041" y="889"/>
                  </a:lnTo>
                  <a:lnTo>
                    <a:pt x="2094" y="885"/>
                  </a:lnTo>
                  <a:lnTo>
                    <a:pt x="2149" y="881"/>
                  </a:lnTo>
                  <a:lnTo>
                    <a:pt x="2204" y="875"/>
                  </a:lnTo>
                  <a:lnTo>
                    <a:pt x="2259" y="870"/>
                  </a:lnTo>
                  <a:lnTo>
                    <a:pt x="2312" y="860"/>
                  </a:lnTo>
                  <a:lnTo>
                    <a:pt x="2363" y="851"/>
                  </a:lnTo>
                  <a:lnTo>
                    <a:pt x="2411" y="837"/>
                  </a:lnTo>
                  <a:lnTo>
                    <a:pt x="2457" y="824"/>
                  </a:lnTo>
                  <a:lnTo>
                    <a:pt x="2496" y="807"/>
                  </a:lnTo>
                  <a:lnTo>
                    <a:pt x="2532" y="790"/>
                  </a:lnTo>
                  <a:lnTo>
                    <a:pt x="2567" y="779"/>
                  </a:lnTo>
                  <a:lnTo>
                    <a:pt x="2599" y="769"/>
                  </a:lnTo>
                  <a:lnTo>
                    <a:pt x="2631" y="763"/>
                  </a:lnTo>
                  <a:lnTo>
                    <a:pt x="2660" y="760"/>
                  </a:lnTo>
                  <a:lnTo>
                    <a:pt x="2686" y="760"/>
                  </a:lnTo>
                  <a:lnTo>
                    <a:pt x="2713" y="762"/>
                  </a:lnTo>
                  <a:lnTo>
                    <a:pt x="2739" y="765"/>
                  </a:lnTo>
                  <a:lnTo>
                    <a:pt x="2762" y="773"/>
                  </a:lnTo>
                  <a:lnTo>
                    <a:pt x="2787" y="781"/>
                  </a:lnTo>
                  <a:lnTo>
                    <a:pt x="2808" y="790"/>
                  </a:lnTo>
                  <a:lnTo>
                    <a:pt x="2830" y="801"/>
                  </a:lnTo>
                  <a:lnTo>
                    <a:pt x="2851" y="813"/>
                  </a:lnTo>
                  <a:lnTo>
                    <a:pt x="2872" y="824"/>
                  </a:lnTo>
                  <a:lnTo>
                    <a:pt x="2893" y="837"/>
                  </a:lnTo>
                  <a:lnTo>
                    <a:pt x="2914" y="851"/>
                  </a:lnTo>
                  <a:lnTo>
                    <a:pt x="2950" y="870"/>
                  </a:lnTo>
                  <a:lnTo>
                    <a:pt x="2977" y="875"/>
                  </a:lnTo>
                  <a:lnTo>
                    <a:pt x="2999" y="868"/>
                  </a:lnTo>
                  <a:lnTo>
                    <a:pt x="3024" y="853"/>
                  </a:lnTo>
                  <a:lnTo>
                    <a:pt x="3051" y="830"/>
                  </a:lnTo>
                  <a:lnTo>
                    <a:pt x="3087" y="803"/>
                  </a:lnTo>
                  <a:lnTo>
                    <a:pt x="3134" y="777"/>
                  </a:lnTo>
                  <a:lnTo>
                    <a:pt x="3197" y="748"/>
                  </a:lnTo>
                  <a:lnTo>
                    <a:pt x="3225" y="743"/>
                  </a:lnTo>
                  <a:lnTo>
                    <a:pt x="3254" y="743"/>
                  </a:lnTo>
                  <a:lnTo>
                    <a:pt x="3286" y="748"/>
                  </a:lnTo>
                  <a:lnTo>
                    <a:pt x="3318" y="758"/>
                  </a:lnTo>
                  <a:lnTo>
                    <a:pt x="3354" y="775"/>
                  </a:lnTo>
                  <a:lnTo>
                    <a:pt x="3389" y="794"/>
                  </a:lnTo>
                  <a:lnTo>
                    <a:pt x="3425" y="817"/>
                  </a:lnTo>
                  <a:lnTo>
                    <a:pt x="3461" y="841"/>
                  </a:lnTo>
                  <a:lnTo>
                    <a:pt x="3497" y="870"/>
                  </a:lnTo>
                  <a:lnTo>
                    <a:pt x="3531" y="898"/>
                  </a:lnTo>
                  <a:lnTo>
                    <a:pt x="3565" y="929"/>
                  </a:lnTo>
                  <a:lnTo>
                    <a:pt x="3599" y="959"/>
                  </a:lnTo>
                  <a:lnTo>
                    <a:pt x="3630" y="989"/>
                  </a:lnTo>
                  <a:lnTo>
                    <a:pt x="3660" y="1018"/>
                  </a:lnTo>
                  <a:lnTo>
                    <a:pt x="3687" y="1046"/>
                  </a:lnTo>
                  <a:lnTo>
                    <a:pt x="3711" y="1073"/>
                  </a:lnTo>
                  <a:lnTo>
                    <a:pt x="3702" y="1008"/>
                  </a:lnTo>
                  <a:lnTo>
                    <a:pt x="3687" y="942"/>
                  </a:lnTo>
                  <a:lnTo>
                    <a:pt x="3669" y="870"/>
                  </a:lnTo>
                  <a:lnTo>
                    <a:pt x="3647" y="800"/>
                  </a:lnTo>
                  <a:lnTo>
                    <a:pt x="3618" y="727"/>
                  </a:lnTo>
                  <a:lnTo>
                    <a:pt x="3586" y="659"/>
                  </a:lnTo>
                  <a:lnTo>
                    <a:pt x="3546" y="593"/>
                  </a:lnTo>
                  <a:lnTo>
                    <a:pt x="3499" y="532"/>
                  </a:lnTo>
                  <a:lnTo>
                    <a:pt x="3445" y="479"/>
                  </a:lnTo>
                  <a:lnTo>
                    <a:pt x="3383" y="435"/>
                  </a:lnTo>
                  <a:lnTo>
                    <a:pt x="3313" y="399"/>
                  </a:lnTo>
                  <a:lnTo>
                    <a:pt x="3235" y="374"/>
                  </a:lnTo>
                  <a:lnTo>
                    <a:pt x="3146" y="365"/>
                  </a:lnTo>
                  <a:lnTo>
                    <a:pt x="3047" y="369"/>
                  </a:lnTo>
                  <a:lnTo>
                    <a:pt x="2937" y="388"/>
                  </a:lnTo>
                  <a:lnTo>
                    <a:pt x="2817" y="426"/>
                  </a:lnTo>
                  <a:lnTo>
                    <a:pt x="2692" y="475"/>
                  </a:lnTo>
                  <a:lnTo>
                    <a:pt x="2584" y="524"/>
                  </a:lnTo>
                  <a:lnTo>
                    <a:pt x="2489" y="570"/>
                  </a:lnTo>
                  <a:lnTo>
                    <a:pt x="2407" y="612"/>
                  </a:lnTo>
                  <a:lnTo>
                    <a:pt x="2337" y="650"/>
                  </a:lnTo>
                  <a:lnTo>
                    <a:pt x="2276" y="684"/>
                  </a:lnTo>
                  <a:lnTo>
                    <a:pt x="2225" y="710"/>
                  </a:lnTo>
                  <a:lnTo>
                    <a:pt x="2181" y="731"/>
                  </a:lnTo>
                  <a:lnTo>
                    <a:pt x="2141" y="743"/>
                  </a:lnTo>
                  <a:lnTo>
                    <a:pt x="2105" y="746"/>
                  </a:lnTo>
                  <a:lnTo>
                    <a:pt x="2071" y="741"/>
                  </a:lnTo>
                  <a:lnTo>
                    <a:pt x="2039" y="724"/>
                  </a:lnTo>
                  <a:lnTo>
                    <a:pt x="2007" y="697"/>
                  </a:lnTo>
                  <a:lnTo>
                    <a:pt x="1971" y="655"/>
                  </a:lnTo>
                  <a:lnTo>
                    <a:pt x="1931" y="602"/>
                  </a:lnTo>
                  <a:lnTo>
                    <a:pt x="1885" y="534"/>
                  </a:lnTo>
                  <a:lnTo>
                    <a:pt x="1830" y="454"/>
                  </a:lnTo>
                  <a:lnTo>
                    <a:pt x="1773" y="388"/>
                  </a:lnTo>
                  <a:lnTo>
                    <a:pt x="1714" y="333"/>
                  </a:lnTo>
                  <a:lnTo>
                    <a:pt x="1655" y="287"/>
                  </a:lnTo>
                  <a:lnTo>
                    <a:pt x="1595" y="255"/>
                  </a:lnTo>
                  <a:lnTo>
                    <a:pt x="1536" y="230"/>
                  </a:lnTo>
                  <a:lnTo>
                    <a:pt x="1477" y="217"/>
                  </a:lnTo>
                  <a:lnTo>
                    <a:pt x="1418" y="211"/>
                  </a:lnTo>
                  <a:lnTo>
                    <a:pt x="1361" y="215"/>
                  </a:lnTo>
                  <a:lnTo>
                    <a:pt x="1306" y="224"/>
                  </a:lnTo>
                  <a:lnTo>
                    <a:pt x="1253" y="243"/>
                  </a:lnTo>
                  <a:lnTo>
                    <a:pt x="1202" y="268"/>
                  </a:lnTo>
                  <a:lnTo>
                    <a:pt x="1154" y="298"/>
                  </a:lnTo>
                  <a:lnTo>
                    <a:pt x="1111" y="334"/>
                  </a:lnTo>
                  <a:lnTo>
                    <a:pt x="1069" y="374"/>
                  </a:lnTo>
                  <a:lnTo>
                    <a:pt x="1033" y="420"/>
                  </a:lnTo>
                  <a:lnTo>
                    <a:pt x="1001" y="454"/>
                  </a:lnTo>
                  <a:lnTo>
                    <a:pt x="968" y="462"/>
                  </a:lnTo>
                  <a:lnTo>
                    <a:pt x="938" y="448"/>
                  </a:lnTo>
                  <a:lnTo>
                    <a:pt x="908" y="418"/>
                  </a:lnTo>
                  <a:lnTo>
                    <a:pt x="873" y="374"/>
                  </a:lnTo>
                  <a:lnTo>
                    <a:pt x="835" y="321"/>
                  </a:lnTo>
                  <a:lnTo>
                    <a:pt x="796" y="262"/>
                  </a:lnTo>
                  <a:lnTo>
                    <a:pt x="748" y="202"/>
                  </a:lnTo>
                  <a:lnTo>
                    <a:pt x="693" y="141"/>
                  </a:lnTo>
                  <a:lnTo>
                    <a:pt x="630" y="88"/>
                  </a:lnTo>
                  <a:lnTo>
                    <a:pt x="558" y="44"/>
                  </a:lnTo>
                  <a:lnTo>
                    <a:pt x="475" y="14"/>
                  </a:lnTo>
                  <a:lnTo>
                    <a:pt x="380" y="0"/>
                  </a:lnTo>
                  <a:lnTo>
                    <a:pt x="272" y="8"/>
                  </a:lnTo>
                  <a:lnTo>
                    <a:pt x="148" y="40"/>
                  </a:lnTo>
                  <a:lnTo>
                    <a:pt x="10" y="103"/>
                  </a:lnTo>
                  <a:lnTo>
                    <a:pt x="8" y="122"/>
                  </a:lnTo>
                  <a:lnTo>
                    <a:pt x="2" y="169"/>
                  </a:lnTo>
                  <a:lnTo>
                    <a:pt x="0" y="236"/>
                  </a:lnTo>
                  <a:lnTo>
                    <a:pt x="2" y="304"/>
                  </a:lnTo>
                  <a:lnTo>
                    <a:pt x="8" y="378"/>
                  </a:lnTo>
                  <a:lnTo>
                    <a:pt x="12" y="454"/>
                  </a:lnTo>
                  <a:lnTo>
                    <a:pt x="12" y="534"/>
                  </a:lnTo>
                  <a:lnTo>
                    <a:pt x="12" y="621"/>
                  </a:lnTo>
                  <a:lnTo>
                    <a:pt x="12" y="636"/>
                  </a:lnTo>
                  <a:lnTo>
                    <a:pt x="12" y="651"/>
                  </a:lnTo>
                  <a:lnTo>
                    <a:pt x="12" y="669"/>
                  </a:lnTo>
                  <a:lnTo>
                    <a:pt x="12" y="684"/>
                  </a:lnTo>
                  <a:lnTo>
                    <a:pt x="44" y="691"/>
                  </a:lnTo>
                  <a:lnTo>
                    <a:pt x="78" y="701"/>
                  </a:lnTo>
                  <a:lnTo>
                    <a:pt x="112" y="710"/>
                  </a:lnTo>
                  <a:lnTo>
                    <a:pt x="150" y="718"/>
                  </a:lnTo>
                  <a:lnTo>
                    <a:pt x="186" y="727"/>
                  </a:lnTo>
                  <a:lnTo>
                    <a:pt x="224" y="737"/>
                  </a:lnTo>
                  <a:lnTo>
                    <a:pt x="262" y="746"/>
                  </a:lnTo>
                  <a:lnTo>
                    <a:pt x="298" y="756"/>
                  </a:lnTo>
                  <a:lnTo>
                    <a:pt x="332" y="765"/>
                  </a:lnTo>
                  <a:lnTo>
                    <a:pt x="367" y="773"/>
                  </a:lnTo>
                  <a:lnTo>
                    <a:pt x="397" y="781"/>
                  </a:lnTo>
                  <a:lnTo>
                    <a:pt x="425" y="788"/>
                  </a:lnTo>
                  <a:lnTo>
                    <a:pt x="450" y="794"/>
                  </a:lnTo>
                  <a:lnTo>
                    <a:pt x="471" y="800"/>
                  </a:lnTo>
                  <a:lnTo>
                    <a:pt x="488" y="803"/>
                  </a:lnTo>
                  <a:lnTo>
                    <a:pt x="501" y="807"/>
                  </a:lnTo>
                  <a:lnTo>
                    <a:pt x="517" y="811"/>
                  </a:lnTo>
                  <a:lnTo>
                    <a:pt x="534" y="815"/>
                  </a:lnTo>
                  <a:lnTo>
                    <a:pt x="553" y="819"/>
                  </a:lnTo>
                  <a:lnTo>
                    <a:pt x="573" y="822"/>
                  </a:lnTo>
                  <a:lnTo>
                    <a:pt x="596" y="824"/>
                  </a:lnTo>
                  <a:lnTo>
                    <a:pt x="619" y="828"/>
                  </a:lnTo>
                  <a:lnTo>
                    <a:pt x="644" y="828"/>
                  </a:lnTo>
                  <a:lnTo>
                    <a:pt x="668" y="830"/>
                  </a:lnTo>
                  <a:lnTo>
                    <a:pt x="693" y="828"/>
                  </a:lnTo>
                  <a:lnTo>
                    <a:pt x="718" y="826"/>
                  </a:lnTo>
                  <a:lnTo>
                    <a:pt x="742" y="822"/>
                  </a:lnTo>
                  <a:lnTo>
                    <a:pt x="767" y="819"/>
                  </a:lnTo>
                  <a:lnTo>
                    <a:pt x="790" y="811"/>
                  </a:lnTo>
                  <a:lnTo>
                    <a:pt x="813" y="801"/>
                  </a:lnTo>
                  <a:lnTo>
                    <a:pt x="834" y="790"/>
                  </a:lnTo>
                  <a:lnTo>
                    <a:pt x="854" y="775"/>
                  </a:lnTo>
                  <a:close/>
                </a:path>
              </a:pathLst>
            </a:custGeom>
            <a:solidFill>
              <a:srgbClr val="BFD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2848" y="2086"/>
              <a:ext cx="54" cy="6"/>
            </a:xfrm>
            <a:custGeom>
              <a:avLst/>
              <a:gdLst>
                <a:gd name="T0" fmla="*/ 40 w 54"/>
                <a:gd name="T1" fmla="*/ 0 h 6"/>
                <a:gd name="T2" fmla="*/ 36 w 54"/>
                <a:gd name="T3" fmla="*/ 0 h 6"/>
                <a:gd name="T4" fmla="*/ 33 w 54"/>
                <a:gd name="T5" fmla="*/ 0 h 6"/>
                <a:gd name="T6" fmla="*/ 29 w 54"/>
                <a:gd name="T7" fmla="*/ 0 h 6"/>
                <a:gd name="T8" fmla="*/ 25 w 54"/>
                <a:gd name="T9" fmla="*/ 0 h 6"/>
                <a:gd name="T10" fmla="*/ 12 w 54"/>
                <a:gd name="T11" fmla="*/ 0 h 6"/>
                <a:gd name="T12" fmla="*/ 4 w 54"/>
                <a:gd name="T13" fmla="*/ 2 h 6"/>
                <a:gd name="T14" fmla="*/ 0 w 54"/>
                <a:gd name="T15" fmla="*/ 2 h 6"/>
                <a:gd name="T16" fmla="*/ 2 w 54"/>
                <a:gd name="T17" fmla="*/ 2 h 6"/>
                <a:gd name="T18" fmla="*/ 8 w 54"/>
                <a:gd name="T19" fmla="*/ 4 h 6"/>
                <a:gd name="T20" fmla="*/ 19 w 54"/>
                <a:gd name="T21" fmla="*/ 4 h 6"/>
                <a:gd name="T22" fmla="*/ 35 w 54"/>
                <a:gd name="T23" fmla="*/ 6 h 6"/>
                <a:gd name="T24" fmla="*/ 54 w 54"/>
                <a:gd name="T25" fmla="*/ 6 h 6"/>
                <a:gd name="T26" fmla="*/ 48 w 54"/>
                <a:gd name="T27" fmla="*/ 4 h 6"/>
                <a:gd name="T28" fmla="*/ 44 w 54"/>
                <a:gd name="T29" fmla="*/ 2 h 6"/>
                <a:gd name="T30" fmla="*/ 42 w 54"/>
                <a:gd name="T31" fmla="*/ 2 h 6"/>
                <a:gd name="T32" fmla="*/ 40 w 54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">
                  <a:moveTo>
                    <a:pt x="40" y="0"/>
                  </a:moveTo>
                  <a:lnTo>
                    <a:pt x="36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4"/>
                  </a:lnTo>
                  <a:lnTo>
                    <a:pt x="19" y="4"/>
                  </a:lnTo>
                  <a:lnTo>
                    <a:pt x="35" y="6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5B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/>
            <p:cNvSpPr>
              <a:spLocks/>
            </p:cNvSpPr>
            <p:nvPr/>
          </p:nvSpPr>
          <p:spPr bwMode="auto">
            <a:xfrm>
              <a:off x="3854" y="2920"/>
              <a:ext cx="25" cy="24"/>
            </a:xfrm>
            <a:custGeom>
              <a:avLst/>
              <a:gdLst>
                <a:gd name="T0" fmla="*/ 0 w 25"/>
                <a:gd name="T1" fmla="*/ 11 h 24"/>
                <a:gd name="T2" fmla="*/ 0 w 25"/>
                <a:gd name="T3" fmla="*/ 17 h 24"/>
                <a:gd name="T4" fmla="*/ 4 w 25"/>
                <a:gd name="T5" fmla="*/ 21 h 24"/>
                <a:gd name="T6" fmla="*/ 6 w 25"/>
                <a:gd name="T7" fmla="*/ 22 h 24"/>
                <a:gd name="T8" fmla="*/ 12 w 25"/>
                <a:gd name="T9" fmla="*/ 24 h 24"/>
                <a:gd name="T10" fmla="*/ 18 w 25"/>
                <a:gd name="T11" fmla="*/ 22 h 24"/>
                <a:gd name="T12" fmla="*/ 21 w 25"/>
                <a:gd name="T13" fmla="*/ 21 h 24"/>
                <a:gd name="T14" fmla="*/ 23 w 25"/>
                <a:gd name="T15" fmla="*/ 17 h 24"/>
                <a:gd name="T16" fmla="*/ 25 w 25"/>
                <a:gd name="T17" fmla="*/ 11 h 24"/>
                <a:gd name="T18" fmla="*/ 23 w 25"/>
                <a:gd name="T19" fmla="*/ 7 h 24"/>
                <a:gd name="T20" fmla="*/ 21 w 25"/>
                <a:gd name="T21" fmla="*/ 4 h 24"/>
                <a:gd name="T22" fmla="*/ 18 w 25"/>
                <a:gd name="T23" fmla="*/ 2 h 24"/>
                <a:gd name="T24" fmla="*/ 12 w 25"/>
                <a:gd name="T25" fmla="*/ 0 h 24"/>
                <a:gd name="T26" fmla="*/ 6 w 25"/>
                <a:gd name="T27" fmla="*/ 2 h 24"/>
                <a:gd name="T28" fmla="*/ 4 w 25"/>
                <a:gd name="T29" fmla="*/ 4 h 24"/>
                <a:gd name="T30" fmla="*/ 0 w 25"/>
                <a:gd name="T31" fmla="*/ 7 h 24"/>
                <a:gd name="T32" fmla="*/ 0 w 25"/>
                <a:gd name="T33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0" y="11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2"/>
                  </a:lnTo>
                  <a:lnTo>
                    <a:pt x="12" y="24"/>
                  </a:lnTo>
                  <a:lnTo>
                    <a:pt x="18" y="22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1"/>
                  </a:lnTo>
                  <a:lnTo>
                    <a:pt x="23" y="7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4D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/>
            <p:cNvSpPr>
              <a:spLocks/>
            </p:cNvSpPr>
            <p:nvPr/>
          </p:nvSpPr>
          <p:spPr bwMode="auto">
            <a:xfrm>
              <a:off x="1242" y="1840"/>
              <a:ext cx="3723" cy="461"/>
            </a:xfrm>
            <a:custGeom>
              <a:avLst/>
              <a:gdLst>
                <a:gd name="T0" fmla="*/ 3696 w 3723"/>
                <a:gd name="T1" fmla="*/ 336 h 461"/>
                <a:gd name="T2" fmla="*/ 3603 w 3723"/>
                <a:gd name="T3" fmla="*/ 254 h 461"/>
                <a:gd name="T4" fmla="*/ 3463 w 3723"/>
                <a:gd name="T5" fmla="*/ 148 h 461"/>
                <a:gd name="T6" fmla="*/ 3305 w 3723"/>
                <a:gd name="T7" fmla="*/ 66 h 461"/>
                <a:gd name="T8" fmla="*/ 3163 w 3723"/>
                <a:gd name="T9" fmla="*/ 57 h 461"/>
                <a:gd name="T10" fmla="*/ 3064 w 3723"/>
                <a:gd name="T11" fmla="*/ 148 h 461"/>
                <a:gd name="T12" fmla="*/ 2981 w 3723"/>
                <a:gd name="T13" fmla="*/ 186 h 461"/>
                <a:gd name="T14" fmla="*/ 2895 w 3723"/>
                <a:gd name="T15" fmla="*/ 155 h 461"/>
                <a:gd name="T16" fmla="*/ 2802 w 3723"/>
                <a:gd name="T17" fmla="*/ 100 h 461"/>
                <a:gd name="T18" fmla="*/ 2696 w 3723"/>
                <a:gd name="T19" fmla="*/ 64 h 461"/>
                <a:gd name="T20" fmla="*/ 2567 w 3723"/>
                <a:gd name="T21" fmla="*/ 93 h 461"/>
                <a:gd name="T22" fmla="*/ 2398 w 3723"/>
                <a:gd name="T23" fmla="*/ 157 h 461"/>
                <a:gd name="T24" fmla="*/ 2187 w 3723"/>
                <a:gd name="T25" fmla="*/ 203 h 461"/>
                <a:gd name="T26" fmla="*/ 1961 w 3723"/>
                <a:gd name="T27" fmla="*/ 225 h 461"/>
                <a:gd name="T28" fmla="*/ 1747 w 3723"/>
                <a:gd name="T29" fmla="*/ 231 h 461"/>
                <a:gd name="T30" fmla="*/ 1565 w 3723"/>
                <a:gd name="T31" fmla="*/ 218 h 461"/>
                <a:gd name="T32" fmla="*/ 1424 w 3723"/>
                <a:gd name="T33" fmla="*/ 182 h 461"/>
                <a:gd name="T34" fmla="*/ 1291 w 3723"/>
                <a:gd name="T35" fmla="*/ 123 h 461"/>
                <a:gd name="T36" fmla="*/ 1164 w 3723"/>
                <a:gd name="T37" fmla="*/ 62 h 461"/>
                <a:gd name="T38" fmla="*/ 1043 w 3723"/>
                <a:gd name="T39" fmla="*/ 26 h 461"/>
                <a:gd name="T40" fmla="*/ 931 w 3723"/>
                <a:gd name="T41" fmla="*/ 39 h 461"/>
                <a:gd name="T42" fmla="*/ 821 w 3723"/>
                <a:gd name="T43" fmla="*/ 112 h 461"/>
                <a:gd name="T44" fmla="*/ 650 w 3723"/>
                <a:gd name="T45" fmla="*/ 138 h 461"/>
                <a:gd name="T46" fmla="*/ 435 w 3723"/>
                <a:gd name="T47" fmla="*/ 106 h 461"/>
                <a:gd name="T48" fmla="*/ 224 w 3723"/>
                <a:gd name="T49" fmla="*/ 51 h 461"/>
                <a:gd name="T50" fmla="*/ 65 w 3723"/>
                <a:gd name="T51" fmla="*/ 7 h 461"/>
                <a:gd name="T52" fmla="*/ 0 w 3723"/>
                <a:gd name="T53" fmla="*/ 9 h 461"/>
                <a:gd name="T54" fmla="*/ 44 w 3723"/>
                <a:gd name="T55" fmla="*/ 72 h 461"/>
                <a:gd name="T56" fmla="*/ 61 w 3723"/>
                <a:gd name="T57" fmla="*/ 75 h 461"/>
                <a:gd name="T58" fmla="*/ 166 w 3723"/>
                <a:gd name="T59" fmla="*/ 108 h 461"/>
                <a:gd name="T60" fmla="*/ 335 w 3723"/>
                <a:gd name="T61" fmla="*/ 155 h 461"/>
                <a:gd name="T62" fmla="*/ 521 w 3723"/>
                <a:gd name="T63" fmla="*/ 199 h 461"/>
                <a:gd name="T64" fmla="*/ 676 w 3723"/>
                <a:gd name="T65" fmla="*/ 218 h 461"/>
                <a:gd name="T66" fmla="*/ 760 w 3723"/>
                <a:gd name="T67" fmla="*/ 197 h 461"/>
                <a:gd name="T68" fmla="*/ 828 w 3723"/>
                <a:gd name="T69" fmla="*/ 155 h 461"/>
                <a:gd name="T70" fmla="*/ 910 w 3723"/>
                <a:gd name="T71" fmla="*/ 115 h 461"/>
                <a:gd name="T72" fmla="*/ 1005 w 3723"/>
                <a:gd name="T73" fmla="*/ 94 h 461"/>
                <a:gd name="T74" fmla="*/ 1119 w 3723"/>
                <a:gd name="T75" fmla="*/ 104 h 461"/>
                <a:gd name="T76" fmla="*/ 1251 w 3723"/>
                <a:gd name="T77" fmla="*/ 163 h 461"/>
                <a:gd name="T78" fmla="*/ 1401 w 3723"/>
                <a:gd name="T79" fmla="*/ 231 h 461"/>
                <a:gd name="T80" fmla="*/ 1559 w 3723"/>
                <a:gd name="T81" fmla="*/ 265 h 461"/>
                <a:gd name="T82" fmla="*/ 1713 w 3723"/>
                <a:gd name="T83" fmla="*/ 277 h 461"/>
                <a:gd name="T84" fmla="*/ 1855 w 3723"/>
                <a:gd name="T85" fmla="*/ 271 h 461"/>
                <a:gd name="T86" fmla="*/ 1978 w 3723"/>
                <a:gd name="T87" fmla="*/ 258 h 461"/>
                <a:gd name="T88" fmla="*/ 2085 w 3723"/>
                <a:gd name="T89" fmla="*/ 243 h 461"/>
                <a:gd name="T90" fmla="*/ 2201 w 3723"/>
                <a:gd name="T91" fmla="*/ 227 h 461"/>
                <a:gd name="T92" fmla="*/ 2316 w 3723"/>
                <a:gd name="T93" fmla="*/ 212 h 461"/>
                <a:gd name="T94" fmla="*/ 2423 w 3723"/>
                <a:gd name="T95" fmla="*/ 193 h 461"/>
                <a:gd name="T96" fmla="*/ 2506 w 3723"/>
                <a:gd name="T97" fmla="*/ 172 h 461"/>
                <a:gd name="T98" fmla="*/ 2561 w 3723"/>
                <a:gd name="T99" fmla="*/ 150 h 461"/>
                <a:gd name="T100" fmla="*/ 2614 w 3723"/>
                <a:gd name="T101" fmla="*/ 131 h 461"/>
                <a:gd name="T102" fmla="*/ 2675 w 3723"/>
                <a:gd name="T103" fmla="*/ 123 h 461"/>
                <a:gd name="T104" fmla="*/ 2742 w 3723"/>
                <a:gd name="T105" fmla="*/ 131 h 461"/>
                <a:gd name="T106" fmla="*/ 2817 w 3723"/>
                <a:gd name="T107" fmla="*/ 159 h 461"/>
                <a:gd name="T108" fmla="*/ 2901 w 3723"/>
                <a:gd name="T109" fmla="*/ 214 h 461"/>
                <a:gd name="T110" fmla="*/ 3024 w 3723"/>
                <a:gd name="T111" fmla="*/ 262 h 461"/>
                <a:gd name="T112" fmla="*/ 3085 w 3723"/>
                <a:gd name="T113" fmla="*/ 201 h 461"/>
                <a:gd name="T114" fmla="*/ 3131 w 3723"/>
                <a:gd name="T115" fmla="*/ 150 h 461"/>
                <a:gd name="T116" fmla="*/ 3184 w 3723"/>
                <a:gd name="T117" fmla="*/ 129 h 461"/>
                <a:gd name="T118" fmla="*/ 3265 w 3723"/>
                <a:gd name="T119" fmla="*/ 132 h 461"/>
                <a:gd name="T120" fmla="*/ 3381 w 3723"/>
                <a:gd name="T121" fmla="*/ 178 h 461"/>
                <a:gd name="T122" fmla="*/ 3533 w 3723"/>
                <a:gd name="T123" fmla="*/ 281 h 461"/>
                <a:gd name="T124" fmla="*/ 3723 w 3723"/>
                <a:gd name="T12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3" h="461">
                  <a:moveTo>
                    <a:pt x="3717" y="356"/>
                  </a:moveTo>
                  <a:lnTo>
                    <a:pt x="3712" y="351"/>
                  </a:lnTo>
                  <a:lnTo>
                    <a:pt x="3696" y="336"/>
                  </a:lnTo>
                  <a:lnTo>
                    <a:pt x="3674" y="315"/>
                  </a:lnTo>
                  <a:lnTo>
                    <a:pt x="3641" y="286"/>
                  </a:lnTo>
                  <a:lnTo>
                    <a:pt x="3603" y="254"/>
                  </a:lnTo>
                  <a:lnTo>
                    <a:pt x="3560" y="218"/>
                  </a:lnTo>
                  <a:lnTo>
                    <a:pt x="3512" y="182"/>
                  </a:lnTo>
                  <a:lnTo>
                    <a:pt x="3463" y="148"/>
                  </a:lnTo>
                  <a:lnTo>
                    <a:pt x="3410" y="115"/>
                  </a:lnTo>
                  <a:lnTo>
                    <a:pt x="3358" y="87"/>
                  </a:lnTo>
                  <a:lnTo>
                    <a:pt x="3305" y="66"/>
                  </a:lnTo>
                  <a:lnTo>
                    <a:pt x="3256" y="53"/>
                  </a:lnTo>
                  <a:lnTo>
                    <a:pt x="3207" y="49"/>
                  </a:lnTo>
                  <a:lnTo>
                    <a:pt x="3163" y="57"/>
                  </a:lnTo>
                  <a:lnTo>
                    <a:pt x="3125" y="75"/>
                  </a:lnTo>
                  <a:lnTo>
                    <a:pt x="3093" y="112"/>
                  </a:lnTo>
                  <a:lnTo>
                    <a:pt x="3064" y="148"/>
                  </a:lnTo>
                  <a:lnTo>
                    <a:pt x="3036" y="170"/>
                  </a:lnTo>
                  <a:lnTo>
                    <a:pt x="3009" y="184"/>
                  </a:lnTo>
                  <a:lnTo>
                    <a:pt x="2981" y="186"/>
                  </a:lnTo>
                  <a:lnTo>
                    <a:pt x="2952" y="182"/>
                  </a:lnTo>
                  <a:lnTo>
                    <a:pt x="2926" y="170"/>
                  </a:lnTo>
                  <a:lnTo>
                    <a:pt x="2895" y="155"/>
                  </a:lnTo>
                  <a:lnTo>
                    <a:pt x="2867" y="138"/>
                  </a:lnTo>
                  <a:lnTo>
                    <a:pt x="2835" y="119"/>
                  </a:lnTo>
                  <a:lnTo>
                    <a:pt x="2802" y="100"/>
                  </a:lnTo>
                  <a:lnTo>
                    <a:pt x="2768" y="83"/>
                  </a:lnTo>
                  <a:lnTo>
                    <a:pt x="2734" y="72"/>
                  </a:lnTo>
                  <a:lnTo>
                    <a:pt x="2696" y="64"/>
                  </a:lnTo>
                  <a:lnTo>
                    <a:pt x="2654" y="64"/>
                  </a:lnTo>
                  <a:lnTo>
                    <a:pt x="2612" y="74"/>
                  </a:lnTo>
                  <a:lnTo>
                    <a:pt x="2567" y="93"/>
                  </a:lnTo>
                  <a:lnTo>
                    <a:pt x="2516" y="117"/>
                  </a:lnTo>
                  <a:lnTo>
                    <a:pt x="2461" y="138"/>
                  </a:lnTo>
                  <a:lnTo>
                    <a:pt x="2398" y="157"/>
                  </a:lnTo>
                  <a:lnTo>
                    <a:pt x="2332" y="174"/>
                  </a:lnTo>
                  <a:lnTo>
                    <a:pt x="2261" y="189"/>
                  </a:lnTo>
                  <a:lnTo>
                    <a:pt x="2187" y="203"/>
                  </a:lnTo>
                  <a:lnTo>
                    <a:pt x="2113" y="212"/>
                  </a:lnTo>
                  <a:lnTo>
                    <a:pt x="2037" y="220"/>
                  </a:lnTo>
                  <a:lnTo>
                    <a:pt x="1961" y="225"/>
                  </a:lnTo>
                  <a:lnTo>
                    <a:pt x="1887" y="229"/>
                  </a:lnTo>
                  <a:lnTo>
                    <a:pt x="1815" y="231"/>
                  </a:lnTo>
                  <a:lnTo>
                    <a:pt x="1747" y="231"/>
                  </a:lnTo>
                  <a:lnTo>
                    <a:pt x="1680" y="227"/>
                  </a:lnTo>
                  <a:lnTo>
                    <a:pt x="1620" y="224"/>
                  </a:lnTo>
                  <a:lnTo>
                    <a:pt x="1565" y="218"/>
                  </a:lnTo>
                  <a:lnTo>
                    <a:pt x="1515" y="208"/>
                  </a:lnTo>
                  <a:lnTo>
                    <a:pt x="1470" y="197"/>
                  </a:lnTo>
                  <a:lnTo>
                    <a:pt x="1424" y="182"/>
                  </a:lnTo>
                  <a:lnTo>
                    <a:pt x="1379" y="163"/>
                  </a:lnTo>
                  <a:lnTo>
                    <a:pt x="1335" y="144"/>
                  </a:lnTo>
                  <a:lnTo>
                    <a:pt x="1291" y="123"/>
                  </a:lnTo>
                  <a:lnTo>
                    <a:pt x="1248" y="102"/>
                  </a:lnTo>
                  <a:lnTo>
                    <a:pt x="1206" y="81"/>
                  </a:lnTo>
                  <a:lnTo>
                    <a:pt x="1164" y="62"/>
                  </a:lnTo>
                  <a:lnTo>
                    <a:pt x="1122" y="47"/>
                  </a:lnTo>
                  <a:lnTo>
                    <a:pt x="1082" y="34"/>
                  </a:lnTo>
                  <a:lnTo>
                    <a:pt x="1043" y="26"/>
                  </a:lnTo>
                  <a:lnTo>
                    <a:pt x="1005" y="24"/>
                  </a:lnTo>
                  <a:lnTo>
                    <a:pt x="967" y="28"/>
                  </a:lnTo>
                  <a:lnTo>
                    <a:pt x="931" y="39"/>
                  </a:lnTo>
                  <a:lnTo>
                    <a:pt x="895" y="57"/>
                  </a:lnTo>
                  <a:lnTo>
                    <a:pt x="860" y="85"/>
                  </a:lnTo>
                  <a:lnTo>
                    <a:pt x="821" y="112"/>
                  </a:lnTo>
                  <a:lnTo>
                    <a:pt x="771" y="129"/>
                  </a:lnTo>
                  <a:lnTo>
                    <a:pt x="714" y="136"/>
                  </a:lnTo>
                  <a:lnTo>
                    <a:pt x="650" y="138"/>
                  </a:lnTo>
                  <a:lnTo>
                    <a:pt x="581" y="131"/>
                  </a:lnTo>
                  <a:lnTo>
                    <a:pt x="509" y="121"/>
                  </a:lnTo>
                  <a:lnTo>
                    <a:pt x="435" y="106"/>
                  </a:lnTo>
                  <a:lnTo>
                    <a:pt x="363" y="87"/>
                  </a:lnTo>
                  <a:lnTo>
                    <a:pt x="293" y="68"/>
                  </a:lnTo>
                  <a:lnTo>
                    <a:pt x="224" y="51"/>
                  </a:lnTo>
                  <a:lnTo>
                    <a:pt x="164" y="32"/>
                  </a:lnTo>
                  <a:lnTo>
                    <a:pt x="109" y="17"/>
                  </a:lnTo>
                  <a:lnTo>
                    <a:pt x="65" y="7"/>
                  </a:lnTo>
                  <a:lnTo>
                    <a:pt x="31" y="0"/>
                  </a:lnTo>
                  <a:lnTo>
                    <a:pt x="8" y="1"/>
                  </a:lnTo>
                  <a:lnTo>
                    <a:pt x="0" y="9"/>
                  </a:lnTo>
                  <a:lnTo>
                    <a:pt x="8" y="43"/>
                  </a:lnTo>
                  <a:lnTo>
                    <a:pt x="27" y="62"/>
                  </a:lnTo>
                  <a:lnTo>
                    <a:pt x="44" y="72"/>
                  </a:lnTo>
                  <a:lnTo>
                    <a:pt x="52" y="74"/>
                  </a:lnTo>
                  <a:lnTo>
                    <a:pt x="50" y="72"/>
                  </a:lnTo>
                  <a:lnTo>
                    <a:pt x="61" y="75"/>
                  </a:lnTo>
                  <a:lnTo>
                    <a:pt x="86" y="83"/>
                  </a:lnTo>
                  <a:lnTo>
                    <a:pt x="122" y="94"/>
                  </a:lnTo>
                  <a:lnTo>
                    <a:pt x="166" y="108"/>
                  </a:lnTo>
                  <a:lnTo>
                    <a:pt x="217" y="123"/>
                  </a:lnTo>
                  <a:lnTo>
                    <a:pt x="274" y="138"/>
                  </a:lnTo>
                  <a:lnTo>
                    <a:pt x="335" y="155"/>
                  </a:lnTo>
                  <a:lnTo>
                    <a:pt x="397" y="170"/>
                  </a:lnTo>
                  <a:lnTo>
                    <a:pt x="460" y="186"/>
                  </a:lnTo>
                  <a:lnTo>
                    <a:pt x="521" y="199"/>
                  </a:lnTo>
                  <a:lnTo>
                    <a:pt x="578" y="208"/>
                  </a:lnTo>
                  <a:lnTo>
                    <a:pt x="631" y="216"/>
                  </a:lnTo>
                  <a:lnTo>
                    <a:pt x="676" y="218"/>
                  </a:lnTo>
                  <a:lnTo>
                    <a:pt x="712" y="216"/>
                  </a:lnTo>
                  <a:lnTo>
                    <a:pt x="739" y="208"/>
                  </a:lnTo>
                  <a:lnTo>
                    <a:pt x="760" y="197"/>
                  </a:lnTo>
                  <a:lnTo>
                    <a:pt x="781" y="184"/>
                  </a:lnTo>
                  <a:lnTo>
                    <a:pt x="805" y="169"/>
                  </a:lnTo>
                  <a:lnTo>
                    <a:pt x="828" y="155"/>
                  </a:lnTo>
                  <a:lnTo>
                    <a:pt x="855" y="140"/>
                  </a:lnTo>
                  <a:lnTo>
                    <a:pt x="881" y="127"/>
                  </a:lnTo>
                  <a:lnTo>
                    <a:pt x="910" y="115"/>
                  </a:lnTo>
                  <a:lnTo>
                    <a:pt x="940" y="106"/>
                  </a:lnTo>
                  <a:lnTo>
                    <a:pt x="972" y="98"/>
                  </a:lnTo>
                  <a:lnTo>
                    <a:pt x="1005" y="94"/>
                  </a:lnTo>
                  <a:lnTo>
                    <a:pt x="1041" y="93"/>
                  </a:lnTo>
                  <a:lnTo>
                    <a:pt x="1079" y="96"/>
                  </a:lnTo>
                  <a:lnTo>
                    <a:pt x="1119" y="104"/>
                  </a:lnTo>
                  <a:lnTo>
                    <a:pt x="1160" y="119"/>
                  </a:lnTo>
                  <a:lnTo>
                    <a:pt x="1204" y="138"/>
                  </a:lnTo>
                  <a:lnTo>
                    <a:pt x="1251" y="163"/>
                  </a:lnTo>
                  <a:lnTo>
                    <a:pt x="1301" y="189"/>
                  </a:lnTo>
                  <a:lnTo>
                    <a:pt x="1350" y="212"/>
                  </a:lnTo>
                  <a:lnTo>
                    <a:pt x="1401" y="231"/>
                  </a:lnTo>
                  <a:lnTo>
                    <a:pt x="1455" y="244"/>
                  </a:lnTo>
                  <a:lnTo>
                    <a:pt x="1506" y="258"/>
                  </a:lnTo>
                  <a:lnTo>
                    <a:pt x="1559" y="265"/>
                  </a:lnTo>
                  <a:lnTo>
                    <a:pt x="1610" y="271"/>
                  </a:lnTo>
                  <a:lnTo>
                    <a:pt x="1661" y="275"/>
                  </a:lnTo>
                  <a:lnTo>
                    <a:pt x="1713" y="277"/>
                  </a:lnTo>
                  <a:lnTo>
                    <a:pt x="1762" y="277"/>
                  </a:lnTo>
                  <a:lnTo>
                    <a:pt x="1810" y="275"/>
                  </a:lnTo>
                  <a:lnTo>
                    <a:pt x="1855" y="271"/>
                  </a:lnTo>
                  <a:lnTo>
                    <a:pt x="1899" y="267"/>
                  </a:lnTo>
                  <a:lnTo>
                    <a:pt x="1940" y="262"/>
                  </a:lnTo>
                  <a:lnTo>
                    <a:pt x="1978" y="258"/>
                  </a:lnTo>
                  <a:lnTo>
                    <a:pt x="2015" y="252"/>
                  </a:lnTo>
                  <a:lnTo>
                    <a:pt x="2049" y="248"/>
                  </a:lnTo>
                  <a:lnTo>
                    <a:pt x="2085" y="243"/>
                  </a:lnTo>
                  <a:lnTo>
                    <a:pt x="2123" y="239"/>
                  </a:lnTo>
                  <a:lnTo>
                    <a:pt x="2161" y="233"/>
                  </a:lnTo>
                  <a:lnTo>
                    <a:pt x="2201" y="227"/>
                  </a:lnTo>
                  <a:lnTo>
                    <a:pt x="2240" y="224"/>
                  </a:lnTo>
                  <a:lnTo>
                    <a:pt x="2278" y="218"/>
                  </a:lnTo>
                  <a:lnTo>
                    <a:pt x="2316" y="212"/>
                  </a:lnTo>
                  <a:lnTo>
                    <a:pt x="2354" y="206"/>
                  </a:lnTo>
                  <a:lnTo>
                    <a:pt x="2388" y="199"/>
                  </a:lnTo>
                  <a:lnTo>
                    <a:pt x="2423" y="193"/>
                  </a:lnTo>
                  <a:lnTo>
                    <a:pt x="2453" y="187"/>
                  </a:lnTo>
                  <a:lnTo>
                    <a:pt x="2481" y="180"/>
                  </a:lnTo>
                  <a:lnTo>
                    <a:pt x="2506" y="172"/>
                  </a:lnTo>
                  <a:lnTo>
                    <a:pt x="2529" y="165"/>
                  </a:lnTo>
                  <a:lnTo>
                    <a:pt x="2546" y="157"/>
                  </a:lnTo>
                  <a:lnTo>
                    <a:pt x="2561" y="150"/>
                  </a:lnTo>
                  <a:lnTo>
                    <a:pt x="2578" y="142"/>
                  </a:lnTo>
                  <a:lnTo>
                    <a:pt x="2597" y="134"/>
                  </a:lnTo>
                  <a:lnTo>
                    <a:pt x="2614" y="131"/>
                  </a:lnTo>
                  <a:lnTo>
                    <a:pt x="2633" y="125"/>
                  </a:lnTo>
                  <a:lnTo>
                    <a:pt x="2654" y="123"/>
                  </a:lnTo>
                  <a:lnTo>
                    <a:pt x="2675" y="123"/>
                  </a:lnTo>
                  <a:lnTo>
                    <a:pt x="2696" y="123"/>
                  </a:lnTo>
                  <a:lnTo>
                    <a:pt x="2719" y="125"/>
                  </a:lnTo>
                  <a:lnTo>
                    <a:pt x="2742" y="131"/>
                  </a:lnTo>
                  <a:lnTo>
                    <a:pt x="2766" y="138"/>
                  </a:lnTo>
                  <a:lnTo>
                    <a:pt x="2791" y="148"/>
                  </a:lnTo>
                  <a:lnTo>
                    <a:pt x="2817" y="159"/>
                  </a:lnTo>
                  <a:lnTo>
                    <a:pt x="2844" y="174"/>
                  </a:lnTo>
                  <a:lnTo>
                    <a:pt x="2873" y="193"/>
                  </a:lnTo>
                  <a:lnTo>
                    <a:pt x="2901" y="214"/>
                  </a:lnTo>
                  <a:lnTo>
                    <a:pt x="2952" y="248"/>
                  </a:lnTo>
                  <a:lnTo>
                    <a:pt x="2992" y="263"/>
                  </a:lnTo>
                  <a:lnTo>
                    <a:pt x="3024" y="262"/>
                  </a:lnTo>
                  <a:lnTo>
                    <a:pt x="3047" y="248"/>
                  </a:lnTo>
                  <a:lnTo>
                    <a:pt x="3068" y="225"/>
                  </a:lnTo>
                  <a:lnTo>
                    <a:pt x="3085" y="201"/>
                  </a:lnTo>
                  <a:lnTo>
                    <a:pt x="3100" y="178"/>
                  </a:lnTo>
                  <a:lnTo>
                    <a:pt x="3119" y="157"/>
                  </a:lnTo>
                  <a:lnTo>
                    <a:pt x="3131" y="150"/>
                  </a:lnTo>
                  <a:lnTo>
                    <a:pt x="3144" y="140"/>
                  </a:lnTo>
                  <a:lnTo>
                    <a:pt x="3163" y="134"/>
                  </a:lnTo>
                  <a:lnTo>
                    <a:pt x="3184" y="129"/>
                  </a:lnTo>
                  <a:lnTo>
                    <a:pt x="3207" y="127"/>
                  </a:lnTo>
                  <a:lnTo>
                    <a:pt x="3235" y="129"/>
                  </a:lnTo>
                  <a:lnTo>
                    <a:pt x="3265" y="132"/>
                  </a:lnTo>
                  <a:lnTo>
                    <a:pt x="3302" y="142"/>
                  </a:lnTo>
                  <a:lnTo>
                    <a:pt x="3339" y="157"/>
                  </a:lnTo>
                  <a:lnTo>
                    <a:pt x="3381" y="178"/>
                  </a:lnTo>
                  <a:lnTo>
                    <a:pt x="3429" y="205"/>
                  </a:lnTo>
                  <a:lnTo>
                    <a:pt x="3478" y="239"/>
                  </a:lnTo>
                  <a:lnTo>
                    <a:pt x="3533" y="281"/>
                  </a:lnTo>
                  <a:lnTo>
                    <a:pt x="3592" y="332"/>
                  </a:lnTo>
                  <a:lnTo>
                    <a:pt x="3655" y="391"/>
                  </a:lnTo>
                  <a:lnTo>
                    <a:pt x="3723" y="461"/>
                  </a:lnTo>
                  <a:lnTo>
                    <a:pt x="3717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2662" y="1545"/>
              <a:ext cx="350" cy="435"/>
            </a:xfrm>
            <a:custGeom>
              <a:avLst/>
              <a:gdLst>
                <a:gd name="T0" fmla="*/ 0 w 350"/>
                <a:gd name="T1" fmla="*/ 6 h 435"/>
                <a:gd name="T2" fmla="*/ 4 w 350"/>
                <a:gd name="T3" fmla="*/ 6 h 435"/>
                <a:gd name="T4" fmla="*/ 16 w 350"/>
                <a:gd name="T5" fmla="*/ 10 h 435"/>
                <a:gd name="T6" fmla="*/ 31 w 350"/>
                <a:gd name="T7" fmla="*/ 14 h 435"/>
                <a:gd name="T8" fmla="*/ 52 w 350"/>
                <a:gd name="T9" fmla="*/ 21 h 435"/>
                <a:gd name="T10" fmla="*/ 76 w 350"/>
                <a:gd name="T11" fmla="*/ 33 h 435"/>
                <a:gd name="T12" fmla="*/ 103 w 350"/>
                <a:gd name="T13" fmla="*/ 46 h 435"/>
                <a:gd name="T14" fmla="*/ 128 w 350"/>
                <a:gd name="T15" fmla="*/ 63 h 435"/>
                <a:gd name="T16" fmla="*/ 154 w 350"/>
                <a:gd name="T17" fmla="*/ 84 h 435"/>
                <a:gd name="T18" fmla="*/ 177 w 350"/>
                <a:gd name="T19" fmla="*/ 110 h 435"/>
                <a:gd name="T20" fmla="*/ 198 w 350"/>
                <a:gd name="T21" fmla="*/ 139 h 435"/>
                <a:gd name="T22" fmla="*/ 213 w 350"/>
                <a:gd name="T23" fmla="*/ 175 h 435"/>
                <a:gd name="T24" fmla="*/ 224 w 350"/>
                <a:gd name="T25" fmla="*/ 215 h 435"/>
                <a:gd name="T26" fmla="*/ 226 w 350"/>
                <a:gd name="T27" fmla="*/ 260 h 435"/>
                <a:gd name="T28" fmla="*/ 221 w 350"/>
                <a:gd name="T29" fmla="*/ 312 h 435"/>
                <a:gd name="T30" fmla="*/ 207 w 350"/>
                <a:gd name="T31" fmla="*/ 369 h 435"/>
                <a:gd name="T32" fmla="*/ 181 w 350"/>
                <a:gd name="T33" fmla="*/ 433 h 435"/>
                <a:gd name="T34" fmla="*/ 350 w 350"/>
                <a:gd name="T35" fmla="*/ 435 h 435"/>
                <a:gd name="T36" fmla="*/ 350 w 350"/>
                <a:gd name="T37" fmla="*/ 429 h 435"/>
                <a:gd name="T38" fmla="*/ 350 w 350"/>
                <a:gd name="T39" fmla="*/ 414 h 435"/>
                <a:gd name="T40" fmla="*/ 350 w 350"/>
                <a:gd name="T41" fmla="*/ 389 h 435"/>
                <a:gd name="T42" fmla="*/ 350 w 350"/>
                <a:gd name="T43" fmla="*/ 359 h 435"/>
                <a:gd name="T44" fmla="*/ 346 w 350"/>
                <a:gd name="T45" fmla="*/ 323 h 435"/>
                <a:gd name="T46" fmla="*/ 340 w 350"/>
                <a:gd name="T47" fmla="*/ 283 h 435"/>
                <a:gd name="T48" fmla="*/ 331 w 350"/>
                <a:gd name="T49" fmla="*/ 241 h 435"/>
                <a:gd name="T50" fmla="*/ 317 w 350"/>
                <a:gd name="T51" fmla="*/ 198 h 435"/>
                <a:gd name="T52" fmla="*/ 300 w 350"/>
                <a:gd name="T53" fmla="*/ 156 h 435"/>
                <a:gd name="T54" fmla="*/ 279 w 350"/>
                <a:gd name="T55" fmla="*/ 114 h 435"/>
                <a:gd name="T56" fmla="*/ 251 w 350"/>
                <a:gd name="T57" fmla="*/ 78 h 435"/>
                <a:gd name="T58" fmla="*/ 217 w 350"/>
                <a:gd name="T59" fmla="*/ 48 h 435"/>
                <a:gd name="T60" fmla="*/ 175 w 350"/>
                <a:gd name="T61" fmla="*/ 23 h 435"/>
                <a:gd name="T62" fmla="*/ 126 w 350"/>
                <a:gd name="T63" fmla="*/ 8 h 435"/>
                <a:gd name="T64" fmla="*/ 67 w 350"/>
                <a:gd name="T65" fmla="*/ 0 h 435"/>
                <a:gd name="T66" fmla="*/ 0 w 350"/>
                <a:gd name="T67" fmla="*/ 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0" h="435">
                  <a:moveTo>
                    <a:pt x="0" y="6"/>
                  </a:moveTo>
                  <a:lnTo>
                    <a:pt x="4" y="6"/>
                  </a:lnTo>
                  <a:lnTo>
                    <a:pt x="16" y="10"/>
                  </a:lnTo>
                  <a:lnTo>
                    <a:pt x="31" y="14"/>
                  </a:lnTo>
                  <a:lnTo>
                    <a:pt x="52" y="21"/>
                  </a:lnTo>
                  <a:lnTo>
                    <a:pt x="76" y="33"/>
                  </a:lnTo>
                  <a:lnTo>
                    <a:pt x="103" y="46"/>
                  </a:lnTo>
                  <a:lnTo>
                    <a:pt x="128" y="63"/>
                  </a:lnTo>
                  <a:lnTo>
                    <a:pt x="154" y="84"/>
                  </a:lnTo>
                  <a:lnTo>
                    <a:pt x="177" y="110"/>
                  </a:lnTo>
                  <a:lnTo>
                    <a:pt x="198" y="139"/>
                  </a:lnTo>
                  <a:lnTo>
                    <a:pt x="213" y="175"/>
                  </a:lnTo>
                  <a:lnTo>
                    <a:pt x="224" y="215"/>
                  </a:lnTo>
                  <a:lnTo>
                    <a:pt x="226" y="260"/>
                  </a:lnTo>
                  <a:lnTo>
                    <a:pt x="221" y="312"/>
                  </a:lnTo>
                  <a:lnTo>
                    <a:pt x="207" y="369"/>
                  </a:lnTo>
                  <a:lnTo>
                    <a:pt x="181" y="433"/>
                  </a:lnTo>
                  <a:lnTo>
                    <a:pt x="350" y="435"/>
                  </a:lnTo>
                  <a:lnTo>
                    <a:pt x="350" y="429"/>
                  </a:lnTo>
                  <a:lnTo>
                    <a:pt x="350" y="414"/>
                  </a:lnTo>
                  <a:lnTo>
                    <a:pt x="350" y="389"/>
                  </a:lnTo>
                  <a:lnTo>
                    <a:pt x="350" y="359"/>
                  </a:lnTo>
                  <a:lnTo>
                    <a:pt x="346" y="323"/>
                  </a:lnTo>
                  <a:lnTo>
                    <a:pt x="340" y="283"/>
                  </a:lnTo>
                  <a:lnTo>
                    <a:pt x="331" y="241"/>
                  </a:lnTo>
                  <a:lnTo>
                    <a:pt x="317" y="198"/>
                  </a:lnTo>
                  <a:lnTo>
                    <a:pt x="300" y="156"/>
                  </a:lnTo>
                  <a:lnTo>
                    <a:pt x="279" y="114"/>
                  </a:lnTo>
                  <a:lnTo>
                    <a:pt x="251" y="78"/>
                  </a:lnTo>
                  <a:lnTo>
                    <a:pt x="217" y="48"/>
                  </a:lnTo>
                  <a:lnTo>
                    <a:pt x="175" y="23"/>
                  </a:lnTo>
                  <a:lnTo>
                    <a:pt x="126" y="8"/>
                  </a:lnTo>
                  <a:lnTo>
                    <a:pt x="6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1681" y="1363"/>
              <a:ext cx="287" cy="558"/>
            </a:xfrm>
            <a:custGeom>
              <a:avLst/>
              <a:gdLst>
                <a:gd name="T0" fmla="*/ 0 w 287"/>
                <a:gd name="T1" fmla="*/ 0 h 558"/>
                <a:gd name="T2" fmla="*/ 11 w 287"/>
                <a:gd name="T3" fmla="*/ 11 h 558"/>
                <a:gd name="T4" fmla="*/ 38 w 287"/>
                <a:gd name="T5" fmla="*/ 42 h 558"/>
                <a:gd name="T6" fmla="*/ 72 w 287"/>
                <a:gd name="T7" fmla="*/ 89 h 558"/>
                <a:gd name="T8" fmla="*/ 104 w 287"/>
                <a:gd name="T9" fmla="*/ 152 h 558"/>
                <a:gd name="T10" fmla="*/ 125 w 287"/>
                <a:gd name="T11" fmla="*/ 228 h 558"/>
                <a:gd name="T12" fmla="*/ 125 w 287"/>
                <a:gd name="T13" fmla="*/ 313 h 558"/>
                <a:gd name="T14" fmla="*/ 95 w 287"/>
                <a:gd name="T15" fmla="*/ 408 h 558"/>
                <a:gd name="T16" fmla="*/ 27 w 287"/>
                <a:gd name="T17" fmla="*/ 507 h 558"/>
                <a:gd name="T18" fmla="*/ 252 w 287"/>
                <a:gd name="T19" fmla="*/ 558 h 558"/>
                <a:gd name="T20" fmla="*/ 254 w 287"/>
                <a:gd name="T21" fmla="*/ 552 h 558"/>
                <a:gd name="T22" fmla="*/ 258 w 287"/>
                <a:gd name="T23" fmla="*/ 539 h 558"/>
                <a:gd name="T24" fmla="*/ 266 w 287"/>
                <a:gd name="T25" fmla="*/ 515 h 558"/>
                <a:gd name="T26" fmla="*/ 273 w 287"/>
                <a:gd name="T27" fmla="*/ 486 h 558"/>
                <a:gd name="T28" fmla="*/ 279 w 287"/>
                <a:gd name="T29" fmla="*/ 450 h 558"/>
                <a:gd name="T30" fmla="*/ 285 w 287"/>
                <a:gd name="T31" fmla="*/ 408 h 558"/>
                <a:gd name="T32" fmla="*/ 287 w 287"/>
                <a:gd name="T33" fmla="*/ 365 h 558"/>
                <a:gd name="T34" fmla="*/ 285 w 287"/>
                <a:gd name="T35" fmla="*/ 317 h 558"/>
                <a:gd name="T36" fmla="*/ 279 w 287"/>
                <a:gd name="T37" fmla="*/ 270 h 558"/>
                <a:gd name="T38" fmla="*/ 266 w 287"/>
                <a:gd name="T39" fmla="*/ 222 h 558"/>
                <a:gd name="T40" fmla="*/ 247 w 287"/>
                <a:gd name="T41" fmla="*/ 175 h 558"/>
                <a:gd name="T42" fmla="*/ 218 w 287"/>
                <a:gd name="T43" fmla="*/ 131 h 558"/>
                <a:gd name="T44" fmla="*/ 180 w 287"/>
                <a:gd name="T45" fmla="*/ 89 h 558"/>
                <a:gd name="T46" fmla="*/ 133 w 287"/>
                <a:gd name="T47" fmla="*/ 53 h 558"/>
                <a:gd name="T48" fmla="*/ 72 w 287"/>
                <a:gd name="T49" fmla="*/ 23 h 558"/>
                <a:gd name="T50" fmla="*/ 0 w 287"/>
                <a:gd name="T51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7" h="558">
                  <a:moveTo>
                    <a:pt x="0" y="0"/>
                  </a:moveTo>
                  <a:lnTo>
                    <a:pt x="11" y="11"/>
                  </a:lnTo>
                  <a:lnTo>
                    <a:pt x="38" y="42"/>
                  </a:lnTo>
                  <a:lnTo>
                    <a:pt x="72" y="89"/>
                  </a:lnTo>
                  <a:lnTo>
                    <a:pt x="104" y="152"/>
                  </a:lnTo>
                  <a:lnTo>
                    <a:pt x="125" y="228"/>
                  </a:lnTo>
                  <a:lnTo>
                    <a:pt x="125" y="313"/>
                  </a:lnTo>
                  <a:lnTo>
                    <a:pt x="95" y="408"/>
                  </a:lnTo>
                  <a:lnTo>
                    <a:pt x="27" y="507"/>
                  </a:lnTo>
                  <a:lnTo>
                    <a:pt x="252" y="558"/>
                  </a:lnTo>
                  <a:lnTo>
                    <a:pt x="254" y="552"/>
                  </a:lnTo>
                  <a:lnTo>
                    <a:pt x="258" y="539"/>
                  </a:lnTo>
                  <a:lnTo>
                    <a:pt x="266" y="515"/>
                  </a:lnTo>
                  <a:lnTo>
                    <a:pt x="273" y="486"/>
                  </a:lnTo>
                  <a:lnTo>
                    <a:pt x="279" y="450"/>
                  </a:lnTo>
                  <a:lnTo>
                    <a:pt x="285" y="408"/>
                  </a:lnTo>
                  <a:lnTo>
                    <a:pt x="287" y="365"/>
                  </a:lnTo>
                  <a:lnTo>
                    <a:pt x="285" y="317"/>
                  </a:lnTo>
                  <a:lnTo>
                    <a:pt x="279" y="270"/>
                  </a:lnTo>
                  <a:lnTo>
                    <a:pt x="266" y="222"/>
                  </a:lnTo>
                  <a:lnTo>
                    <a:pt x="247" y="175"/>
                  </a:lnTo>
                  <a:lnTo>
                    <a:pt x="218" y="131"/>
                  </a:lnTo>
                  <a:lnTo>
                    <a:pt x="180" y="89"/>
                  </a:lnTo>
                  <a:lnTo>
                    <a:pt x="133" y="53"/>
                  </a:lnTo>
                  <a:lnTo>
                    <a:pt x="7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4359" y="1723"/>
              <a:ext cx="386" cy="358"/>
            </a:xfrm>
            <a:custGeom>
              <a:avLst/>
              <a:gdLst>
                <a:gd name="T0" fmla="*/ 0 w 386"/>
                <a:gd name="T1" fmla="*/ 0 h 358"/>
                <a:gd name="T2" fmla="*/ 4 w 386"/>
                <a:gd name="T3" fmla="*/ 1 h 358"/>
                <a:gd name="T4" fmla="*/ 14 w 386"/>
                <a:gd name="T5" fmla="*/ 7 h 358"/>
                <a:gd name="T6" fmla="*/ 27 w 386"/>
                <a:gd name="T7" fmla="*/ 15 h 358"/>
                <a:gd name="T8" fmla="*/ 46 w 386"/>
                <a:gd name="T9" fmla="*/ 26 h 358"/>
                <a:gd name="T10" fmla="*/ 69 w 386"/>
                <a:gd name="T11" fmla="*/ 41 h 358"/>
                <a:gd name="T12" fmla="*/ 95 w 386"/>
                <a:gd name="T13" fmla="*/ 60 h 358"/>
                <a:gd name="T14" fmla="*/ 124 w 386"/>
                <a:gd name="T15" fmla="*/ 79 h 358"/>
                <a:gd name="T16" fmla="*/ 156 w 386"/>
                <a:gd name="T17" fmla="*/ 102 h 358"/>
                <a:gd name="T18" fmla="*/ 186 w 386"/>
                <a:gd name="T19" fmla="*/ 129 h 358"/>
                <a:gd name="T20" fmla="*/ 219 w 386"/>
                <a:gd name="T21" fmla="*/ 155 h 358"/>
                <a:gd name="T22" fmla="*/ 251 w 386"/>
                <a:gd name="T23" fmla="*/ 186 h 358"/>
                <a:gd name="T24" fmla="*/ 283 w 386"/>
                <a:gd name="T25" fmla="*/ 216 h 358"/>
                <a:gd name="T26" fmla="*/ 314 w 386"/>
                <a:gd name="T27" fmla="*/ 250 h 358"/>
                <a:gd name="T28" fmla="*/ 340 w 386"/>
                <a:gd name="T29" fmla="*/ 284 h 358"/>
                <a:gd name="T30" fmla="*/ 365 w 386"/>
                <a:gd name="T31" fmla="*/ 320 h 358"/>
                <a:gd name="T32" fmla="*/ 386 w 386"/>
                <a:gd name="T33" fmla="*/ 358 h 358"/>
                <a:gd name="T34" fmla="*/ 386 w 386"/>
                <a:gd name="T35" fmla="*/ 355 h 358"/>
                <a:gd name="T36" fmla="*/ 384 w 386"/>
                <a:gd name="T37" fmla="*/ 343 h 358"/>
                <a:gd name="T38" fmla="*/ 380 w 386"/>
                <a:gd name="T39" fmla="*/ 326 h 358"/>
                <a:gd name="T40" fmla="*/ 376 w 386"/>
                <a:gd name="T41" fmla="*/ 305 h 358"/>
                <a:gd name="T42" fmla="*/ 369 w 386"/>
                <a:gd name="T43" fmla="*/ 279 h 358"/>
                <a:gd name="T44" fmla="*/ 357 w 386"/>
                <a:gd name="T45" fmla="*/ 250 h 358"/>
                <a:gd name="T46" fmla="*/ 344 w 386"/>
                <a:gd name="T47" fmla="*/ 218 h 358"/>
                <a:gd name="T48" fmla="*/ 327 w 386"/>
                <a:gd name="T49" fmla="*/ 186 h 358"/>
                <a:gd name="T50" fmla="*/ 306 w 386"/>
                <a:gd name="T51" fmla="*/ 153 h 358"/>
                <a:gd name="T52" fmla="*/ 279 w 386"/>
                <a:gd name="T53" fmla="*/ 121 h 358"/>
                <a:gd name="T54" fmla="*/ 247 w 386"/>
                <a:gd name="T55" fmla="*/ 91 h 358"/>
                <a:gd name="T56" fmla="*/ 211 w 386"/>
                <a:gd name="T57" fmla="*/ 62 h 358"/>
                <a:gd name="T58" fmla="*/ 169 w 386"/>
                <a:gd name="T59" fmla="*/ 39 h 358"/>
                <a:gd name="T60" fmla="*/ 120 w 386"/>
                <a:gd name="T61" fmla="*/ 20 h 358"/>
                <a:gd name="T62" fmla="*/ 63 w 386"/>
                <a:gd name="T63" fmla="*/ 7 h 358"/>
                <a:gd name="T64" fmla="*/ 0 w 386"/>
                <a:gd name="T65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6" h="358">
                  <a:moveTo>
                    <a:pt x="0" y="0"/>
                  </a:moveTo>
                  <a:lnTo>
                    <a:pt x="4" y="1"/>
                  </a:lnTo>
                  <a:lnTo>
                    <a:pt x="14" y="7"/>
                  </a:lnTo>
                  <a:lnTo>
                    <a:pt x="27" y="15"/>
                  </a:lnTo>
                  <a:lnTo>
                    <a:pt x="46" y="26"/>
                  </a:lnTo>
                  <a:lnTo>
                    <a:pt x="69" y="41"/>
                  </a:lnTo>
                  <a:lnTo>
                    <a:pt x="95" y="60"/>
                  </a:lnTo>
                  <a:lnTo>
                    <a:pt x="124" y="79"/>
                  </a:lnTo>
                  <a:lnTo>
                    <a:pt x="156" y="102"/>
                  </a:lnTo>
                  <a:lnTo>
                    <a:pt x="186" y="129"/>
                  </a:lnTo>
                  <a:lnTo>
                    <a:pt x="219" y="155"/>
                  </a:lnTo>
                  <a:lnTo>
                    <a:pt x="251" y="186"/>
                  </a:lnTo>
                  <a:lnTo>
                    <a:pt x="283" y="216"/>
                  </a:lnTo>
                  <a:lnTo>
                    <a:pt x="314" y="250"/>
                  </a:lnTo>
                  <a:lnTo>
                    <a:pt x="340" y="284"/>
                  </a:lnTo>
                  <a:lnTo>
                    <a:pt x="365" y="320"/>
                  </a:lnTo>
                  <a:lnTo>
                    <a:pt x="386" y="358"/>
                  </a:lnTo>
                  <a:lnTo>
                    <a:pt x="386" y="355"/>
                  </a:lnTo>
                  <a:lnTo>
                    <a:pt x="384" y="343"/>
                  </a:lnTo>
                  <a:lnTo>
                    <a:pt x="380" y="326"/>
                  </a:lnTo>
                  <a:lnTo>
                    <a:pt x="376" y="305"/>
                  </a:lnTo>
                  <a:lnTo>
                    <a:pt x="369" y="279"/>
                  </a:lnTo>
                  <a:lnTo>
                    <a:pt x="357" y="250"/>
                  </a:lnTo>
                  <a:lnTo>
                    <a:pt x="344" y="218"/>
                  </a:lnTo>
                  <a:lnTo>
                    <a:pt x="327" y="186"/>
                  </a:lnTo>
                  <a:lnTo>
                    <a:pt x="306" y="153"/>
                  </a:lnTo>
                  <a:lnTo>
                    <a:pt x="279" y="121"/>
                  </a:lnTo>
                  <a:lnTo>
                    <a:pt x="247" y="91"/>
                  </a:lnTo>
                  <a:lnTo>
                    <a:pt x="211" y="62"/>
                  </a:lnTo>
                  <a:lnTo>
                    <a:pt x="169" y="39"/>
                  </a:lnTo>
                  <a:lnTo>
                    <a:pt x="120" y="20"/>
                  </a:lnTo>
                  <a:lnTo>
                    <a:pt x="6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4"/>
            <p:cNvSpPr>
              <a:spLocks/>
            </p:cNvSpPr>
            <p:nvPr/>
          </p:nvSpPr>
          <p:spPr bwMode="auto">
            <a:xfrm>
              <a:off x="4116" y="1657"/>
              <a:ext cx="33" cy="33"/>
            </a:xfrm>
            <a:custGeom>
              <a:avLst/>
              <a:gdLst>
                <a:gd name="T0" fmla="*/ 33 w 33"/>
                <a:gd name="T1" fmla="*/ 16 h 33"/>
                <a:gd name="T2" fmla="*/ 31 w 33"/>
                <a:gd name="T3" fmla="*/ 23 h 33"/>
                <a:gd name="T4" fmla="*/ 29 w 33"/>
                <a:gd name="T5" fmla="*/ 27 h 33"/>
                <a:gd name="T6" fmla="*/ 23 w 33"/>
                <a:gd name="T7" fmla="*/ 31 h 33"/>
                <a:gd name="T8" fmla="*/ 18 w 33"/>
                <a:gd name="T9" fmla="*/ 33 h 33"/>
                <a:gd name="T10" fmla="*/ 10 w 33"/>
                <a:gd name="T11" fmla="*/ 31 h 33"/>
                <a:gd name="T12" fmla="*/ 6 w 33"/>
                <a:gd name="T13" fmla="*/ 27 h 33"/>
                <a:gd name="T14" fmla="*/ 2 w 33"/>
                <a:gd name="T15" fmla="*/ 23 h 33"/>
                <a:gd name="T16" fmla="*/ 0 w 33"/>
                <a:gd name="T17" fmla="*/ 16 h 33"/>
                <a:gd name="T18" fmla="*/ 2 w 33"/>
                <a:gd name="T19" fmla="*/ 10 h 33"/>
                <a:gd name="T20" fmla="*/ 6 w 33"/>
                <a:gd name="T21" fmla="*/ 4 h 33"/>
                <a:gd name="T22" fmla="*/ 10 w 33"/>
                <a:gd name="T23" fmla="*/ 2 h 33"/>
                <a:gd name="T24" fmla="*/ 18 w 33"/>
                <a:gd name="T25" fmla="*/ 0 h 33"/>
                <a:gd name="T26" fmla="*/ 23 w 33"/>
                <a:gd name="T27" fmla="*/ 2 h 33"/>
                <a:gd name="T28" fmla="*/ 29 w 33"/>
                <a:gd name="T29" fmla="*/ 4 h 33"/>
                <a:gd name="T30" fmla="*/ 31 w 33"/>
                <a:gd name="T31" fmla="*/ 10 h 33"/>
                <a:gd name="T32" fmla="*/ 33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33" y="16"/>
                  </a:moveTo>
                  <a:lnTo>
                    <a:pt x="31" y="23"/>
                  </a:lnTo>
                  <a:lnTo>
                    <a:pt x="29" y="27"/>
                  </a:lnTo>
                  <a:lnTo>
                    <a:pt x="23" y="31"/>
                  </a:lnTo>
                  <a:lnTo>
                    <a:pt x="18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10"/>
                  </a:lnTo>
                  <a:lnTo>
                    <a:pt x="33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4158" y="1771"/>
              <a:ext cx="15" cy="15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10 h 15"/>
                <a:gd name="T4" fmla="*/ 13 w 15"/>
                <a:gd name="T5" fmla="*/ 14 h 15"/>
                <a:gd name="T6" fmla="*/ 10 w 15"/>
                <a:gd name="T7" fmla="*/ 15 h 15"/>
                <a:gd name="T8" fmla="*/ 8 w 15"/>
                <a:gd name="T9" fmla="*/ 15 h 15"/>
                <a:gd name="T10" fmla="*/ 6 w 15"/>
                <a:gd name="T11" fmla="*/ 15 h 15"/>
                <a:gd name="T12" fmla="*/ 2 w 15"/>
                <a:gd name="T13" fmla="*/ 14 h 15"/>
                <a:gd name="T14" fmla="*/ 0 w 15"/>
                <a:gd name="T15" fmla="*/ 10 h 15"/>
                <a:gd name="T16" fmla="*/ 0 w 15"/>
                <a:gd name="T17" fmla="*/ 8 h 15"/>
                <a:gd name="T18" fmla="*/ 0 w 15"/>
                <a:gd name="T19" fmla="*/ 4 h 15"/>
                <a:gd name="T20" fmla="*/ 2 w 15"/>
                <a:gd name="T21" fmla="*/ 2 h 15"/>
                <a:gd name="T22" fmla="*/ 6 w 15"/>
                <a:gd name="T23" fmla="*/ 0 h 15"/>
                <a:gd name="T24" fmla="*/ 8 w 15"/>
                <a:gd name="T25" fmla="*/ 0 h 15"/>
                <a:gd name="T26" fmla="*/ 10 w 15"/>
                <a:gd name="T27" fmla="*/ 0 h 15"/>
                <a:gd name="T28" fmla="*/ 13 w 15"/>
                <a:gd name="T29" fmla="*/ 2 h 15"/>
                <a:gd name="T30" fmla="*/ 15 w 15"/>
                <a:gd name="T31" fmla="*/ 4 h 15"/>
                <a:gd name="T32" fmla="*/ 15 w 15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10"/>
                  </a:lnTo>
                  <a:lnTo>
                    <a:pt x="13" y="14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6"/>
            <p:cNvSpPr>
              <a:spLocks/>
            </p:cNvSpPr>
            <p:nvPr/>
          </p:nvSpPr>
          <p:spPr bwMode="auto">
            <a:xfrm>
              <a:off x="4302" y="1794"/>
              <a:ext cx="25" cy="25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17 h 25"/>
                <a:gd name="T4" fmla="*/ 21 w 25"/>
                <a:gd name="T5" fmla="*/ 21 h 25"/>
                <a:gd name="T6" fmla="*/ 18 w 25"/>
                <a:gd name="T7" fmla="*/ 23 h 25"/>
                <a:gd name="T8" fmla="*/ 14 w 25"/>
                <a:gd name="T9" fmla="*/ 25 h 25"/>
                <a:gd name="T10" fmla="*/ 8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3 h 25"/>
                <a:gd name="T18" fmla="*/ 2 w 25"/>
                <a:gd name="T19" fmla="*/ 8 h 25"/>
                <a:gd name="T20" fmla="*/ 4 w 25"/>
                <a:gd name="T21" fmla="*/ 4 h 25"/>
                <a:gd name="T22" fmla="*/ 8 w 25"/>
                <a:gd name="T23" fmla="*/ 2 h 25"/>
                <a:gd name="T24" fmla="*/ 14 w 25"/>
                <a:gd name="T25" fmla="*/ 0 h 25"/>
                <a:gd name="T26" fmla="*/ 18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8" y="23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7"/>
            <p:cNvSpPr>
              <a:spLocks/>
            </p:cNvSpPr>
            <p:nvPr/>
          </p:nvSpPr>
          <p:spPr bwMode="auto">
            <a:xfrm>
              <a:off x="3902" y="1811"/>
              <a:ext cx="53" cy="53"/>
            </a:xfrm>
            <a:custGeom>
              <a:avLst/>
              <a:gdLst>
                <a:gd name="T0" fmla="*/ 0 w 53"/>
                <a:gd name="T1" fmla="*/ 27 h 53"/>
                <a:gd name="T2" fmla="*/ 2 w 53"/>
                <a:gd name="T3" fmla="*/ 36 h 53"/>
                <a:gd name="T4" fmla="*/ 8 w 53"/>
                <a:gd name="T5" fmla="*/ 46 h 53"/>
                <a:gd name="T6" fmla="*/ 15 w 53"/>
                <a:gd name="T7" fmla="*/ 51 h 53"/>
                <a:gd name="T8" fmla="*/ 26 w 53"/>
                <a:gd name="T9" fmla="*/ 53 h 53"/>
                <a:gd name="T10" fmla="*/ 38 w 53"/>
                <a:gd name="T11" fmla="*/ 51 h 53"/>
                <a:gd name="T12" fmla="*/ 45 w 53"/>
                <a:gd name="T13" fmla="*/ 46 h 53"/>
                <a:gd name="T14" fmla="*/ 51 w 53"/>
                <a:gd name="T15" fmla="*/ 36 h 53"/>
                <a:gd name="T16" fmla="*/ 53 w 53"/>
                <a:gd name="T17" fmla="*/ 27 h 53"/>
                <a:gd name="T18" fmla="*/ 51 w 53"/>
                <a:gd name="T19" fmla="*/ 15 h 53"/>
                <a:gd name="T20" fmla="*/ 45 w 53"/>
                <a:gd name="T21" fmla="*/ 8 h 53"/>
                <a:gd name="T22" fmla="*/ 38 w 53"/>
                <a:gd name="T23" fmla="*/ 2 h 53"/>
                <a:gd name="T24" fmla="*/ 26 w 53"/>
                <a:gd name="T25" fmla="*/ 0 h 53"/>
                <a:gd name="T26" fmla="*/ 15 w 53"/>
                <a:gd name="T27" fmla="*/ 2 h 53"/>
                <a:gd name="T28" fmla="*/ 8 w 53"/>
                <a:gd name="T29" fmla="*/ 8 h 53"/>
                <a:gd name="T30" fmla="*/ 2 w 53"/>
                <a:gd name="T31" fmla="*/ 15 h 53"/>
                <a:gd name="T32" fmla="*/ 0 w 53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53">
                  <a:moveTo>
                    <a:pt x="0" y="27"/>
                  </a:moveTo>
                  <a:lnTo>
                    <a:pt x="2" y="36"/>
                  </a:lnTo>
                  <a:lnTo>
                    <a:pt x="8" y="46"/>
                  </a:lnTo>
                  <a:lnTo>
                    <a:pt x="15" y="51"/>
                  </a:lnTo>
                  <a:lnTo>
                    <a:pt x="26" y="53"/>
                  </a:lnTo>
                  <a:lnTo>
                    <a:pt x="38" y="51"/>
                  </a:lnTo>
                  <a:lnTo>
                    <a:pt x="45" y="46"/>
                  </a:lnTo>
                  <a:lnTo>
                    <a:pt x="51" y="36"/>
                  </a:lnTo>
                  <a:lnTo>
                    <a:pt x="53" y="27"/>
                  </a:lnTo>
                  <a:lnTo>
                    <a:pt x="51" y="15"/>
                  </a:lnTo>
                  <a:lnTo>
                    <a:pt x="45" y="8"/>
                  </a:lnTo>
                  <a:lnTo>
                    <a:pt x="38" y="2"/>
                  </a:lnTo>
                  <a:lnTo>
                    <a:pt x="26" y="0"/>
                  </a:lnTo>
                  <a:lnTo>
                    <a:pt x="15" y="2"/>
                  </a:lnTo>
                  <a:lnTo>
                    <a:pt x="8" y="8"/>
                  </a:lnTo>
                  <a:lnTo>
                    <a:pt x="2" y="1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8"/>
            <p:cNvSpPr>
              <a:spLocks/>
            </p:cNvSpPr>
            <p:nvPr/>
          </p:nvSpPr>
          <p:spPr bwMode="auto">
            <a:xfrm>
              <a:off x="3095" y="1908"/>
              <a:ext cx="32" cy="32"/>
            </a:xfrm>
            <a:custGeom>
              <a:avLst/>
              <a:gdLst>
                <a:gd name="T0" fmla="*/ 0 w 32"/>
                <a:gd name="T1" fmla="*/ 17 h 32"/>
                <a:gd name="T2" fmla="*/ 2 w 32"/>
                <a:gd name="T3" fmla="*/ 23 h 32"/>
                <a:gd name="T4" fmla="*/ 6 w 32"/>
                <a:gd name="T5" fmla="*/ 26 h 32"/>
                <a:gd name="T6" fmla="*/ 10 w 32"/>
                <a:gd name="T7" fmla="*/ 30 h 32"/>
                <a:gd name="T8" fmla="*/ 17 w 32"/>
                <a:gd name="T9" fmla="*/ 32 h 32"/>
                <a:gd name="T10" fmla="*/ 23 w 32"/>
                <a:gd name="T11" fmla="*/ 30 h 32"/>
                <a:gd name="T12" fmla="*/ 29 w 32"/>
                <a:gd name="T13" fmla="*/ 26 h 32"/>
                <a:gd name="T14" fmla="*/ 31 w 32"/>
                <a:gd name="T15" fmla="*/ 23 h 32"/>
                <a:gd name="T16" fmla="*/ 32 w 32"/>
                <a:gd name="T17" fmla="*/ 17 h 32"/>
                <a:gd name="T18" fmla="*/ 31 w 32"/>
                <a:gd name="T19" fmla="*/ 9 h 32"/>
                <a:gd name="T20" fmla="*/ 29 w 32"/>
                <a:gd name="T21" fmla="*/ 6 h 32"/>
                <a:gd name="T22" fmla="*/ 23 w 32"/>
                <a:gd name="T23" fmla="*/ 2 h 32"/>
                <a:gd name="T24" fmla="*/ 17 w 32"/>
                <a:gd name="T25" fmla="*/ 0 h 32"/>
                <a:gd name="T26" fmla="*/ 10 w 32"/>
                <a:gd name="T27" fmla="*/ 2 h 32"/>
                <a:gd name="T28" fmla="*/ 6 w 32"/>
                <a:gd name="T29" fmla="*/ 6 h 32"/>
                <a:gd name="T30" fmla="*/ 2 w 32"/>
                <a:gd name="T31" fmla="*/ 9 h 32"/>
                <a:gd name="T32" fmla="*/ 0 w 32"/>
                <a:gd name="T33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0" y="17"/>
                  </a:moveTo>
                  <a:lnTo>
                    <a:pt x="2" y="23"/>
                  </a:lnTo>
                  <a:lnTo>
                    <a:pt x="6" y="26"/>
                  </a:lnTo>
                  <a:lnTo>
                    <a:pt x="10" y="30"/>
                  </a:lnTo>
                  <a:lnTo>
                    <a:pt x="17" y="32"/>
                  </a:lnTo>
                  <a:lnTo>
                    <a:pt x="23" y="30"/>
                  </a:lnTo>
                  <a:lnTo>
                    <a:pt x="29" y="26"/>
                  </a:lnTo>
                  <a:lnTo>
                    <a:pt x="31" y="23"/>
                  </a:lnTo>
                  <a:lnTo>
                    <a:pt x="32" y="17"/>
                  </a:lnTo>
                  <a:lnTo>
                    <a:pt x="31" y="9"/>
                  </a:lnTo>
                  <a:lnTo>
                    <a:pt x="29" y="6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9"/>
            <p:cNvSpPr>
              <a:spLocks/>
            </p:cNvSpPr>
            <p:nvPr/>
          </p:nvSpPr>
          <p:spPr bwMode="auto">
            <a:xfrm>
              <a:off x="2693" y="1883"/>
              <a:ext cx="15" cy="17"/>
            </a:xfrm>
            <a:custGeom>
              <a:avLst/>
              <a:gdLst>
                <a:gd name="T0" fmla="*/ 0 w 15"/>
                <a:gd name="T1" fmla="*/ 10 h 17"/>
                <a:gd name="T2" fmla="*/ 0 w 15"/>
                <a:gd name="T3" fmla="*/ 12 h 17"/>
                <a:gd name="T4" fmla="*/ 2 w 15"/>
                <a:gd name="T5" fmla="*/ 15 h 17"/>
                <a:gd name="T6" fmla="*/ 5 w 15"/>
                <a:gd name="T7" fmla="*/ 17 h 17"/>
                <a:gd name="T8" fmla="*/ 7 w 15"/>
                <a:gd name="T9" fmla="*/ 17 h 17"/>
                <a:gd name="T10" fmla="*/ 9 w 15"/>
                <a:gd name="T11" fmla="*/ 17 h 17"/>
                <a:gd name="T12" fmla="*/ 13 w 15"/>
                <a:gd name="T13" fmla="*/ 15 h 17"/>
                <a:gd name="T14" fmla="*/ 15 w 15"/>
                <a:gd name="T15" fmla="*/ 12 h 17"/>
                <a:gd name="T16" fmla="*/ 15 w 15"/>
                <a:gd name="T17" fmla="*/ 10 h 17"/>
                <a:gd name="T18" fmla="*/ 15 w 15"/>
                <a:gd name="T19" fmla="*/ 6 h 17"/>
                <a:gd name="T20" fmla="*/ 13 w 15"/>
                <a:gd name="T21" fmla="*/ 2 h 17"/>
                <a:gd name="T22" fmla="*/ 9 w 15"/>
                <a:gd name="T23" fmla="*/ 0 h 17"/>
                <a:gd name="T24" fmla="*/ 7 w 15"/>
                <a:gd name="T25" fmla="*/ 0 h 17"/>
                <a:gd name="T26" fmla="*/ 5 w 15"/>
                <a:gd name="T27" fmla="*/ 0 h 17"/>
                <a:gd name="T28" fmla="*/ 2 w 15"/>
                <a:gd name="T29" fmla="*/ 2 h 17"/>
                <a:gd name="T30" fmla="*/ 0 w 15"/>
                <a:gd name="T31" fmla="*/ 6 h 17"/>
                <a:gd name="T32" fmla="*/ 0 w 15"/>
                <a:gd name="T33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10"/>
                  </a:moveTo>
                  <a:lnTo>
                    <a:pt x="0" y="12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0"/>
            <p:cNvSpPr>
              <a:spLocks/>
            </p:cNvSpPr>
            <p:nvPr/>
          </p:nvSpPr>
          <p:spPr bwMode="auto">
            <a:xfrm>
              <a:off x="2660" y="1729"/>
              <a:ext cx="16" cy="18"/>
            </a:xfrm>
            <a:custGeom>
              <a:avLst/>
              <a:gdLst>
                <a:gd name="T0" fmla="*/ 0 w 16"/>
                <a:gd name="T1" fmla="*/ 8 h 18"/>
                <a:gd name="T2" fmla="*/ 0 w 16"/>
                <a:gd name="T3" fmla="*/ 12 h 18"/>
                <a:gd name="T4" fmla="*/ 2 w 16"/>
                <a:gd name="T5" fmla="*/ 16 h 18"/>
                <a:gd name="T6" fmla="*/ 6 w 16"/>
                <a:gd name="T7" fmla="*/ 18 h 18"/>
                <a:gd name="T8" fmla="*/ 8 w 16"/>
                <a:gd name="T9" fmla="*/ 18 h 18"/>
                <a:gd name="T10" fmla="*/ 10 w 16"/>
                <a:gd name="T11" fmla="*/ 18 h 18"/>
                <a:gd name="T12" fmla="*/ 14 w 16"/>
                <a:gd name="T13" fmla="*/ 16 h 18"/>
                <a:gd name="T14" fmla="*/ 16 w 16"/>
                <a:gd name="T15" fmla="*/ 12 h 18"/>
                <a:gd name="T16" fmla="*/ 16 w 16"/>
                <a:gd name="T17" fmla="*/ 8 h 18"/>
                <a:gd name="T18" fmla="*/ 16 w 16"/>
                <a:gd name="T19" fmla="*/ 6 h 18"/>
                <a:gd name="T20" fmla="*/ 14 w 16"/>
                <a:gd name="T21" fmla="*/ 2 h 18"/>
                <a:gd name="T22" fmla="*/ 10 w 16"/>
                <a:gd name="T23" fmla="*/ 0 h 18"/>
                <a:gd name="T24" fmla="*/ 8 w 16"/>
                <a:gd name="T25" fmla="*/ 0 h 18"/>
                <a:gd name="T26" fmla="*/ 6 w 16"/>
                <a:gd name="T27" fmla="*/ 0 h 18"/>
                <a:gd name="T28" fmla="*/ 2 w 16"/>
                <a:gd name="T29" fmla="*/ 2 h 18"/>
                <a:gd name="T30" fmla="*/ 0 w 16"/>
                <a:gd name="T31" fmla="*/ 6 h 18"/>
                <a:gd name="T32" fmla="*/ 0 w 16"/>
                <a:gd name="T3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0" y="8"/>
                  </a:moveTo>
                  <a:lnTo>
                    <a:pt x="0" y="12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1"/>
            <p:cNvSpPr>
              <a:spLocks/>
            </p:cNvSpPr>
            <p:nvPr/>
          </p:nvSpPr>
          <p:spPr bwMode="auto">
            <a:xfrm>
              <a:off x="2497" y="1714"/>
              <a:ext cx="42" cy="40"/>
            </a:xfrm>
            <a:custGeom>
              <a:avLst/>
              <a:gdLst>
                <a:gd name="T0" fmla="*/ 0 w 42"/>
                <a:gd name="T1" fmla="*/ 19 h 40"/>
                <a:gd name="T2" fmla="*/ 2 w 42"/>
                <a:gd name="T3" fmla="*/ 27 h 40"/>
                <a:gd name="T4" fmla="*/ 6 w 42"/>
                <a:gd name="T5" fmla="*/ 34 h 40"/>
                <a:gd name="T6" fmla="*/ 14 w 42"/>
                <a:gd name="T7" fmla="*/ 38 h 40"/>
                <a:gd name="T8" fmla="*/ 21 w 42"/>
                <a:gd name="T9" fmla="*/ 40 h 40"/>
                <a:gd name="T10" fmla="*/ 29 w 42"/>
                <a:gd name="T11" fmla="*/ 38 h 40"/>
                <a:gd name="T12" fmla="*/ 36 w 42"/>
                <a:gd name="T13" fmla="*/ 34 h 40"/>
                <a:gd name="T14" fmla="*/ 40 w 42"/>
                <a:gd name="T15" fmla="*/ 27 h 40"/>
                <a:gd name="T16" fmla="*/ 42 w 42"/>
                <a:gd name="T17" fmla="*/ 19 h 40"/>
                <a:gd name="T18" fmla="*/ 40 w 42"/>
                <a:gd name="T19" fmla="*/ 12 h 40"/>
                <a:gd name="T20" fmla="*/ 36 w 42"/>
                <a:gd name="T21" fmla="*/ 6 h 40"/>
                <a:gd name="T22" fmla="*/ 29 w 42"/>
                <a:gd name="T23" fmla="*/ 2 h 40"/>
                <a:gd name="T24" fmla="*/ 21 w 42"/>
                <a:gd name="T25" fmla="*/ 0 h 40"/>
                <a:gd name="T26" fmla="*/ 14 w 42"/>
                <a:gd name="T27" fmla="*/ 2 h 40"/>
                <a:gd name="T28" fmla="*/ 6 w 42"/>
                <a:gd name="T29" fmla="*/ 6 h 40"/>
                <a:gd name="T30" fmla="*/ 2 w 42"/>
                <a:gd name="T31" fmla="*/ 12 h 40"/>
                <a:gd name="T32" fmla="*/ 0 w 42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4" y="38"/>
                  </a:lnTo>
                  <a:lnTo>
                    <a:pt x="21" y="40"/>
                  </a:lnTo>
                  <a:lnTo>
                    <a:pt x="29" y="38"/>
                  </a:lnTo>
                  <a:lnTo>
                    <a:pt x="36" y="34"/>
                  </a:lnTo>
                  <a:lnTo>
                    <a:pt x="40" y="27"/>
                  </a:lnTo>
                  <a:lnTo>
                    <a:pt x="42" y="19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2"/>
            <p:cNvSpPr>
              <a:spLocks/>
            </p:cNvSpPr>
            <p:nvPr/>
          </p:nvSpPr>
          <p:spPr bwMode="auto">
            <a:xfrm>
              <a:off x="2004" y="1826"/>
              <a:ext cx="40" cy="42"/>
            </a:xfrm>
            <a:custGeom>
              <a:avLst/>
              <a:gdLst>
                <a:gd name="T0" fmla="*/ 0 w 40"/>
                <a:gd name="T1" fmla="*/ 21 h 42"/>
                <a:gd name="T2" fmla="*/ 2 w 40"/>
                <a:gd name="T3" fmla="*/ 29 h 42"/>
                <a:gd name="T4" fmla="*/ 5 w 40"/>
                <a:gd name="T5" fmla="*/ 36 h 42"/>
                <a:gd name="T6" fmla="*/ 13 w 40"/>
                <a:gd name="T7" fmla="*/ 40 h 42"/>
                <a:gd name="T8" fmla="*/ 21 w 40"/>
                <a:gd name="T9" fmla="*/ 42 h 42"/>
                <a:gd name="T10" fmla="*/ 28 w 40"/>
                <a:gd name="T11" fmla="*/ 40 h 42"/>
                <a:gd name="T12" fmla="*/ 34 w 40"/>
                <a:gd name="T13" fmla="*/ 36 h 42"/>
                <a:gd name="T14" fmla="*/ 38 w 40"/>
                <a:gd name="T15" fmla="*/ 29 h 42"/>
                <a:gd name="T16" fmla="*/ 40 w 40"/>
                <a:gd name="T17" fmla="*/ 21 h 42"/>
                <a:gd name="T18" fmla="*/ 38 w 40"/>
                <a:gd name="T19" fmla="*/ 14 h 42"/>
                <a:gd name="T20" fmla="*/ 34 w 40"/>
                <a:gd name="T21" fmla="*/ 6 h 42"/>
                <a:gd name="T22" fmla="*/ 28 w 40"/>
                <a:gd name="T23" fmla="*/ 2 h 42"/>
                <a:gd name="T24" fmla="*/ 21 w 40"/>
                <a:gd name="T25" fmla="*/ 0 h 42"/>
                <a:gd name="T26" fmla="*/ 13 w 40"/>
                <a:gd name="T27" fmla="*/ 2 h 42"/>
                <a:gd name="T28" fmla="*/ 5 w 40"/>
                <a:gd name="T29" fmla="*/ 6 h 42"/>
                <a:gd name="T30" fmla="*/ 2 w 40"/>
                <a:gd name="T31" fmla="*/ 14 h 42"/>
                <a:gd name="T32" fmla="*/ 0 w 40"/>
                <a:gd name="T3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0" y="21"/>
                  </a:moveTo>
                  <a:lnTo>
                    <a:pt x="2" y="29"/>
                  </a:lnTo>
                  <a:lnTo>
                    <a:pt x="5" y="36"/>
                  </a:lnTo>
                  <a:lnTo>
                    <a:pt x="13" y="40"/>
                  </a:lnTo>
                  <a:lnTo>
                    <a:pt x="21" y="42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29"/>
                  </a:lnTo>
                  <a:lnTo>
                    <a:pt x="40" y="21"/>
                  </a:lnTo>
                  <a:lnTo>
                    <a:pt x="38" y="14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5" y="6"/>
                  </a:lnTo>
                  <a:lnTo>
                    <a:pt x="2" y="1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3"/>
            <p:cNvSpPr>
              <a:spLocks/>
            </p:cNvSpPr>
            <p:nvPr/>
          </p:nvSpPr>
          <p:spPr bwMode="auto">
            <a:xfrm>
              <a:off x="1508" y="1705"/>
              <a:ext cx="57" cy="57"/>
            </a:xfrm>
            <a:custGeom>
              <a:avLst/>
              <a:gdLst>
                <a:gd name="T0" fmla="*/ 0 w 57"/>
                <a:gd name="T1" fmla="*/ 28 h 57"/>
                <a:gd name="T2" fmla="*/ 2 w 57"/>
                <a:gd name="T3" fmla="*/ 40 h 57"/>
                <a:gd name="T4" fmla="*/ 10 w 57"/>
                <a:gd name="T5" fmla="*/ 49 h 57"/>
                <a:gd name="T6" fmla="*/ 17 w 57"/>
                <a:gd name="T7" fmla="*/ 55 h 57"/>
                <a:gd name="T8" fmla="*/ 29 w 57"/>
                <a:gd name="T9" fmla="*/ 57 h 57"/>
                <a:gd name="T10" fmla="*/ 40 w 57"/>
                <a:gd name="T11" fmla="*/ 55 h 57"/>
                <a:gd name="T12" fmla="*/ 50 w 57"/>
                <a:gd name="T13" fmla="*/ 49 h 57"/>
                <a:gd name="T14" fmla="*/ 55 w 57"/>
                <a:gd name="T15" fmla="*/ 40 h 57"/>
                <a:gd name="T16" fmla="*/ 57 w 57"/>
                <a:gd name="T17" fmla="*/ 28 h 57"/>
                <a:gd name="T18" fmla="*/ 55 w 57"/>
                <a:gd name="T19" fmla="*/ 17 h 57"/>
                <a:gd name="T20" fmla="*/ 50 w 57"/>
                <a:gd name="T21" fmla="*/ 7 h 57"/>
                <a:gd name="T22" fmla="*/ 40 w 57"/>
                <a:gd name="T23" fmla="*/ 2 h 57"/>
                <a:gd name="T24" fmla="*/ 29 w 57"/>
                <a:gd name="T25" fmla="*/ 0 h 57"/>
                <a:gd name="T26" fmla="*/ 17 w 57"/>
                <a:gd name="T27" fmla="*/ 2 h 57"/>
                <a:gd name="T28" fmla="*/ 10 w 57"/>
                <a:gd name="T29" fmla="*/ 7 h 57"/>
                <a:gd name="T30" fmla="*/ 2 w 57"/>
                <a:gd name="T31" fmla="*/ 17 h 57"/>
                <a:gd name="T32" fmla="*/ 0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0" y="28"/>
                  </a:moveTo>
                  <a:lnTo>
                    <a:pt x="2" y="40"/>
                  </a:lnTo>
                  <a:lnTo>
                    <a:pt x="10" y="49"/>
                  </a:lnTo>
                  <a:lnTo>
                    <a:pt x="17" y="55"/>
                  </a:lnTo>
                  <a:lnTo>
                    <a:pt x="29" y="57"/>
                  </a:lnTo>
                  <a:lnTo>
                    <a:pt x="40" y="55"/>
                  </a:lnTo>
                  <a:lnTo>
                    <a:pt x="50" y="49"/>
                  </a:lnTo>
                  <a:lnTo>
                    <a:pt x="55" y="40"/>
                  </a:lnTo>
                  <a:lnTo>
                    <a:pt x="57" y="28"/>
                  </a:lnTo>
                  <a:lnTo>
                    <a:pt x="55" y="17"/>
                  </a:lnTo>
                  <a:lnTo>
                    <a:pt x="50" y="7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10" y="7"/>
                  </a:lnTo>
                  <a:lnTo>
                    <a:pt x="2" y="1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4"/>
            <p:cNvSpPr>
              <a:spLocks/>
            </p:cNvSpPr>
            <p:nvPr/>
          </p:nvSpPr>
          <p:spPr bwMode="auto">
            <a:xfrm>
              <a:off x="1451" y="1486"/>
              <a:ext cx="34" cy="33"/>
            </a:xfrm>
            <a:custGeom>
              <a:avLst/>
              <a:gdLst>
                <a:gd name="T0" fmla="*/ 34 w 34"/>
                <a:gd name="T1" fmla="*/ 18 h 33"/>
                <a:gd name="T2" fmla="*/ 33 w 34"/>
                <a:gd name="T3" fmla="*/ 23 h 33"/>
                <a:gd name="T4" fmla="*/ 29 w 34"/>
                <a:gd name="T5" fmla="*/ 27 h 33"/>
                <a:gd name="T6" fmla="*/ 25 w 34"/>
                <a:gd name="T7" fmla="*/ 31 h 33"/>
                <a:gd name="T8" fmla="*/ 17 w 34"/>
                <a:gd name="T9" fmla="*/ 33 h 33"/>
                <a:gd name="T10" fmla="*/ 10 w 34"/>
                <a:gd name="T11" fmla="*/ 31 h 33"/>
                <a:gd name="T12" fmla="*/ 6 w 34"/>
                <a:gd name="T13" fmla="*/ 27 h 33"/>
                <a:gd name="T14" fmla="*/ 2 w 34"/>
                <a:gd name="T15" fmla="*/ 23 h 33"/>
                <a:gd name="T16" fmla="*/ 0 w 34"/>
                <a:gd name="T17" fmla="*/ 18 h 33"/>
                <a:gd name="T18" fmla="*/ 2 w 34"/>
                <a:gd name="T19" fmla="*/ 10 h 33"/>
                <a:gd name="T20" fmla="*/ 6 w 34"/>
                <a:gd name="T21" fmla="*/ 6 h 33"/>
                <a:gd name="T22" fmla="*/ 10 w 34"/>
                <a:gd name="T23" fmla="*/ 2 h 33"/>
                <a:gd name="T24" fmla="*/ 17 w 34"/>
                <a:gd name="T25" fmla="*/ 0 h 33"/>
                <a:gd name="T26" fmla="*/ 25 w 34"/>
                <a:gd name="T27" fmla="*/ 2 h 33"/>
                <a:gd name="T28" fmla="*/ 29 w 34"/>
                <a:gd name="T29" fmla="*/ 6 h 33"/>
                <a:gd name="T30" fmla="*/ 33 w 34"/>
                <a:gd name="T31" fmla="*/ 10 h 33"/>
                <a:gd name="T32" fmla="*/ 34 w 34"/>
                <a:gd name="T33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3">
                  <a:moveTo>
                    <a:pt x="34" y="18"/>
                  </a:moveTo>
                  <a:lnTo>
                    <a:pt x="33" y="23"/>
                  </a:lnTo>
                  <a:lnTo>
                    <a:pt x="29" y="27"/>
                  </a:lnTo>
                  <a:lnTo>
                    <a:pt x="25" y="31"/>
                  </a:lnTo>
                  <a:lnTo>
                    <a:pt x="17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2"/>
                  </a:lnTo>
                  <a:lnTo>
                    <a:pt x="29" y="6"/>
                  </a:lnTo>
                  <a:lnTo>
                    <a:pt x="33" y="1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5"/>
            <p:cNvSpPr>
              <a:spLocks/>
            </p:cNvSpPr>
            <p:nvPr/>
          </p:nvSpPr>
          <p:spPr bwMode="auto">
            <a:xfrm>
              <a:off x="1590" y="1526"/>
              <a:ext cx="32" cy="34"/>
            </a:xfrm>
            <a:custGeom>
              <a:avLst/>
              <a:gdLst>
                <a:gd name="T0" fmla="*/ 32 w 32"/>
                <a:gd name="T1" fmla="*/ 17 h 34"/>
                <a:gd name="T2" fmla="*/ 30 w 32"/>
                <a:gd name="T3" fmla="*/ 25 h 34"/>
                <a:gd name="T4" fmla="*/ 28 w 32"/>
                <a:gd name="T5" fmla="*/ 29 h 34"/>
                <a:gd name="T6" fmla="*/ 23 w 32"/>
                <a:gd name="T7" fmla="*/ 33 h 34"/>
                <a:gd name="T8" fmla="*/ 17 w 32"/>
                <a:gd name="T9" fmla="*/ 34 h 34"/>
                <a:gd name="T10" fmla="*/ 9 w 32"/>
                <a:gd name="T11" fmla="*/ 33 h 34"/>
                <a:gd name="T12" fmla="*/ 6 w 32"/>
                <a:gd name="T13" fmla="*/ 29 h 34"/>
                <a:gd name="T14" fmla="*/ 2 w 32"/>
                <a:gd name="T15" fmla="*/ 25 h 34"/>
                <a:gd name="T16" fmla="*/ 0 w 32"/>
                <a:gd name="T17" fmla="*/ 17 h 34"/>
                <a:gd name="T18" fmla="*/ 2 w 32"/>
                <a:gd name="T19" fmla="*/ 10 h 34"/>
                <a:gd name="T20" fmla="*/ 6 w 32"/>
                <a:gd name="T21" fmla="*/ 6 h 34"/>
                <a:gd name="T22" fmla="*/ 9 w 32"/>
                <a:gd name="T23" fmla="*/ 2 h 34"/>
                <a:gd name="T24" fmla="*/ 17 w 32"/>
                <a:gd name="T25" fmla="*/ 0 h 34"/>
                <a:gd name="T26" fmla="*/ 23 w 32"/>
                <a:gd name="T27" fmla="*/ 2 h 34"/>
                <a:gd name="T28" fmla="*/ 28 w 32"/>
                <a:gd name="T29" fmla="*/ 6 h 34"/>
                <a:gd name="T30" fmla="*/ 30 w 32"/>
                <a:gd name="T31" fmla="*/ 10 h 34"/>
                <a:gd name="T32" fmla="*/ 32 w 32"/>
                <a:gd name="T3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4">
                  <a:moveTo>
                    <a:pt x="32" y="17"/>
                  </a:moveTo>
                  <a:lnTo>
                    <a:pt x="30" y="25"/>
                  </a:lnTo>
                  <a:lnTo>
                    <a:pt x="28" y="29"/>
                  </a:lnTo>
                  <a:lnTo>
                    <a:pt x="23" y="33"/>
                  </a:lnTo>
                  <a:lnTo>
                    <a:pt x="17" y="34"/>
                  </a:lnTo>
                  <a:lnTo>
                    <a:pt x="9" y="33"/>
                  </a:lnTo>
                  <a:lnTo>
                    <a:pt x="6" y="29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6" y="6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6"/>
            <p:cNvSpPr>
              <a:spLocks/>
            </p:cNvSpPr>
            <p:nvPr/>
          </p:nvSpPr>
          <p:spPr bwMode="auto">
            <a:xfrm>
              <a:off x="1485" y="1268"/>
              <a:ext cx="23" cy="25"/>
            </a:xfrm>
            <a:custGeom>
              <a:avLst/>
              <a:gdLst>
                <a:gd name="T0" fmla="*/ 0 w 23"/>
                <a:gd name="T1" fmla="*/ 12 h 25"/>
                <a:gd name="T2" fmla="*/ 0 w 23"/>
                <a:gd name="T3" fmla="*/ 17 h 25"/>
                <a:gd name="T4" fmla="*/ 4 w 23"/>
                <a:gd name="T5" fmla="*/ 21 h 25"/>
                <a:gd name="T6" fmla="*/ 6 w 23"/>
                <a:gd name="T7" fmla="*/ 23 h 25"/>
                <a:gd name="T8" fmla="*/ 12 w 23"/>
                <a:gd name="T9" fmla="*/ 25 h 25"/>
                <a:gd name="T10" fmla="*/ 18 w 23"/>
                <a:gd name="T11" fmla="*/ 23 h 25"/>
                <a:gd name="T12" fmla="*/ 21 w 23"/>
                <a:gd name="T13" fmla="*/ 21 h 25"/>
                <a:gd name="T14" fmla="*/ 23 w 23"/>
                <a:gd name="T15" fmla="*/ 17 h 25"/>
                <a:gd name="T16" fmla="*/ 23 w 23"/>
                <a:gd name="T17" fmla="*/ 12 h 25"/>
                <a:gd name="T18" fmla="*/ 23 w 23"/>
                <a:gd name="T19" fmla="*/ 8 h 25"/>
                <a:gd name="T20" fmla="*/ 21 w 23"/>
                <a:gd name="T21" fmla="*/ 4 h 25"/>
                <a:gd name="T22" fmla="*/ 18 w 23"/>
                <a:gd name="T23" fmla="*/ 2 h 25"/>
                <a:gd name="T24" fmla="*/ 12 w 23"/>
                <a:gd name="T25" fmla="*/ 0 h 25"/>
                <a:gd name="T26" fmla="*/ 6 w 23"/>
                <a:gd name="T27" fmla="*/ 2 h 25"/>
                <a:gd name="T28" fmla="*/ 4 w 23"/>
                <a:gd name="T29" fmla="*/ 4 h 25"/>
                <a:gd name="T30" fmla="*/ 0 w 23"/>
                <a:gd name="T31" fmla="*/ 8 h 25"/>
                <a:gd name="T32" fmla="*/ 0 w 23"/>
                <a:gd name="T3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5">
                  <a:moveTo>
                    <a:pt x="0" y="12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2" y="25"/>
                  </a:lnTo>
                  <a:lnTo>
                    <a:pt x="18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7"/>
            <p:cNvSpPr>
              <a:spLocks/>
            </p:cNvSpPr>
            <p:nvPr/>
          </p:nvSpPr>
          <p:spPr bwMode="auto">
            <a:xfrm>
              <a:off x="1347" y="1414"/>
              <a:ext cx="25" cy="23"/>
            </a:xfrm>
            <a:custGeom>
              <a:avLst/>
              <a:gdLst>
                <a:gd name="T0" fmla="*/ 0 w 25"/>
                <a:gd name="T1" fmla="*/ 12 h 23"/>
                <a:gd name="T2" fmla="*/ 2 w 25"/>
                <a:gd name="T3" fmla="*/ 17 h 23"/>
                <a:gd name="T4" fmla="*/ 4 w 25"/>
                <a:gd name="T5" fmla="*/ 19 h 23"/>
                <a:gd name="T6" fmla="*/ 7 w 25"/>
                <a:gd name="T7" fmla="*/ 23 h 23"/>
                <a:gd name="T8" fmla="*/ 11 w 25"/>
                <a:gd name="T9" fmla="*/ 23 h 23"/>
                <a:gd name="T10" fmla="*/ 17 w 25"/>
                <a:gd name="T11" fmla="*/ 23 h 23"/>
                <a:gd name="T12" fmla="*/ 21 w 25"/>
                <a:gd name="T13" fmla="*/ 19 h 23"/>
                <a:gd name="T14" fmla="*/ 23 w 25"/>
                <a:gd name="T15" fmla="*/ 17 h 23"/>
                <a:gd name="T16" fmla="*/ 25 w 25"/>
                <a:gd name="T17" fmla="*/ 12 h 23"/>
                <a:gd name="T18" fmla="*/ 23 w 25"/>
                <a:gd name="T19" fmla="*/ 8 h 23"/>
                <a:gd name="T20" fmla="*/ 21 w 25"/>
                <a:gd name="T21" fmla="*/ 4 h 23"/>
                <a:gd name="T22" fmla="*/ 17 w 25"/>
                <a:gd name="T23" fmla="*/ 2 h 23"/>
                <a:gd name="T24" fmla="*/ 11 w 25"/>
                <a:gd name="T25" fmla="*/ 0 h 23"/>
                <a:gd name="T26" fmla="*/ 7 w 25"/>
                <a:gd name="T27" fmla="*/ 2 h 23"/>
                <a:gd name="T28" fmla="*/ 4 w 25"/>
                <a:gd name="T29" fmla="*/ 4 h 23"/>
                <a:gd name="T30" fmla="*/ 2 w 25"/>
                <a:gd name="T31" fmla="*/ 8 h 23"/>
                <a:gd name="T32" fmla="*/ 0 w 25"/>
                <a:gd name="T3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3">
                  <a:moveTo>
                    <a:pt x="0" y="12"/>
                  </a:moveTo>
                  <a:lnTo>
                    <a:pt x="2" y="17"/>
                  </a:lnTo>
                  <a:lnTo>
                    <a:pt x="4" y="19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5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8"/>
            <p:cNvSpPr>
              <a:spLocks/>
            </p:cNvSpPr>
            <p:nvPr/>
          </p:nvSpPr>
          <p:spPr bwMode="auto">
            <a:xfrm>
              <a:off x="1347" y="1616"/>
              <a:ext cx="57" cy="57"/>
            </a:xfrm>
            <a:custGeom>
              <a:avLst/>
              <a:gdLst>
                <a:gd name="T0" fmla="*/ 57 w 57"/>
                <a:gd name="T1" fmla="*/ 28 h 57"/>
                <a:gd name="T2" fmla="*/ 55 w 57"/>
                <a:gd name="T3" fmla="*/ 39 h 57"/>
                <a:gd name="T4" fmla="*/ 49 w 57"/>
                <a:gd name="T5" fmla="*/ 49 h 57"/>
                <a:gd name="T6" fmla="*/ 40 w 57"/>
                <a:gd name="T7" fmla="*/ 55 h 57"/>
                <a:gd name="T8" fmla="*/ 28 w 57"/>
                <a:gd name="T9" fmla="*/ 57 h 57"/>
                <a:gd name="T10" fmla="*/ 17 w 57"/>
                <a:gd name="T11" fmla="*/ 55 h 57"/>
                <a:gd name="T12" fmla="*/ 9 w 57"/>
                <a:gd name="T13" fmla="*/ 49 h 57"/>
                <a:gd name="T14" fmla="*/ 2 w 57"/>
                <a:gd name="T15" fmla="*/ 39 h 57"/>
                <a:gd name="T16" fmla="*/ 0 w 57"/>
                <a:gd name="T17" fmla="*/ 28 h 57"/>
                <a:gd name="T18" fmla="*/ 2 w 57"/>
                <a:gd name="T19" fmla="*/ 17 h 57"/>
                <a:gd name="T20" fmla="*/ 9 w 57"/>
                <a:gd name="T21" fmla="*/ 7 h 57"/>
                <a:gd name="T22" fmla="*/ 17 w 57"/>
                <a:gd name="T23" fmla="*/ 1 h 57"/>
                <a:gd name="T24" fmla="*/ 28 w 57"/>
                <a:gd name="T25" fmla="*/ 0 h 57"/>
                <a:gd name="T26" fmla="*/ 40 w 57"/>
                <a:gd name="T27" fmla="*/ 1 h 57"/>
                <a:gd name="T28" fmla="*/ 49 w 57"/>
                <a:gd name="T29" fmla="*/ 7 h 57"/>
                <a:gd name="T30" fmla="*/ 55 w 57"/>
                <a:gd name="T31" fmla="*/ 17 h 57"/>
                <a:gd name="T32" fmla="*/ 57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57" y="28"/>
                  </a:moveTo>
                  <a:lnTo>
                    <a:pt x="55" y="39"/>
                  </a:lnTo>
                  <a:lnTo>
                    <a:pt x="49" y="49"/>
                  </a:lnTo>
                  <a:lnTo>
                    <a:pt x="40" y="55"/>
                  </a:lnTo>
                  <a:lnTo>
                    <a:pt x="28" y="57"/>
                  </a:lnTo>
                  <a:lnTo>
                    <a:pt x="17" y="55"/>
                  </a:lnTo>
                  <a:lnTo>
                    <a:pt x="9" y="49"/>
                  </a:lnTo>
                  <a:lnTo>
                    <a:pt x="2" y="39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9" y="7"/>
                  </a:lnTo>
                  <a:lnTo>
                    <a:pt x="17" y="1"/>
                  </a:lnTo>
                  <a:lnTo>
                    <a:pt x="28" y="0"/>
                  </a:lnTo>
                  <a:lnTo>
                    <a:pt x="40" y="1"/>
                  </a:lnTo>
                  <a:lnTo>
                    <a:pt x="49" y="7"/>
                  </a:lnTo>
                  <a:lnTo>
                    <a:pt x="55" y="17"/>
                  </a:lnTo>
                  <a:lnTo>
                    <a:pt x="57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9"/>
            <p:cNvSpPr>
              <a:spLocks/>
            </p:cNvSpPr>
            <p:nvPr/>
          </p:nvSpPr>
          <p:spPr bwMode="auto">
            <a:xfrm>
              <a:off x="2393" y="1568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3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1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8 h 25"/>
                <a:gd name="T20" fmla="*/ 4 w 24"/>
                <a:gd name="T21" fmla="*/ 4 h 25"/>
                <a:gd name="T22" fmla="*/ 7 w 24"/>
                <a:gd name="T23" fmla="*/ 2 h 25"/>
                <a:gd name="T24" fmla="*/ 11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3 w 24"/>
                <a:gd name="T31" fmla="*/ 8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0"/>
            <p:cNvSpPr>
              <a:spLocks/>
            </p:cNvSpPr>
            <p:nvPr/>
          </p:nvSpPr>
          <p:spPr bwMode="auto">
            <a:xfrm>
              <a:off x="2562" y="1492"/>
              <a:ext cx="51" cy="53"/>
            </a:xfrm>
            <a:custGeom>
              <a:avLst/>
              <a:gdLst>
                <a:gd name="T0" fmla="*/ 51 w 51"/>
                <a:gd name="T1" fmla="*/ 27 h 53"/>
                <a:gd name="T2" fmla="*/ 49 w 51"/>
                <a:gd name="T3" fmla="*/ 38 h 53"/>
                <a:gd name="T4" fmla="*/ 43 w 51"/>
                <a:gd name="T5" fmla="*/ 46 h 53"/>
                <a:gd name="T6" fmla="*/ 36 w 51"/>
                <a:gd name="T7" fmla="*/ 51 h 53"/>
                <a:gd name="T8" fmla="*/ 24 w 51"/>
                <a:gd name="T9" fmla="*/ 53 h 53"/>
                <a:gd name="T10" fmla="*/ 15 w 51"/>
                <a:gd name="T11" fmla="*/ 51 h 53"/>
                <a:gd name="T12" fmla="*/ 7 w 51"/>
                <a:gd name="T13" fmla="*/ 46 h 53"/>
                <a:gd name="T14" fmla="*/ 2 w 51"/>
                <a:gd name="T15" fmla="*/ 38 h 53"/>
                <a:gd name="T16" fmla="*/ 0 w 51"/>
                <a:gd name="T17" fmla="*/ 27 h 53"/>
                <a:gd name="T18" fmla="*/ 2 w 51"/>
                <a:gd name="T19" fmla="*/ 17 h 53"/>
                <a:gd name="T20" fmla="*/ 7 w 51"/>
                <a:gd name="T21" fmla="*/ 8 h 53"/>
                <a:gd name="T22" fmla="*/ 15 w 51"/>
                <a:gd name="T23" fmla="*/ 2 h 53"/>
                <a:gd name="T24" fmla="*/ 24 w 51"/>
                <a:gd name="T25" fmla="*/ 0 h 53"/>
                <a:gd name="T26" fmla="*/ 36 w 51"/>
                <a:gd name="T27" fmla="*/ 2 h 53"/>
                <a:gd name="T28" fmla="*/ 43 w 51"/>
                <a:gd name="T29" fmla="*/ 8 h 53"/>
                <a:gd name="T30" fmla="*/ 49 w 51"/>
                <a:gd name="T31" fmla="*/ 17 h 53"/>
                <a:gd name="T32" fmla="*/ 51 w 51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3">
                  <a:moveTo>
                    <a:pt x="51" y="27"/>
                  </a:moveTo>
                  <a:lnTo>
                    <a:pt x="49" y="38"/>
                  </a:lnTo>
                  <a:lnTo>
                    <a:pt x="43" y="46"/>
                  </a:lnTo>
                  <a:lnTo>
                    <a:pt x="36" y="51"/>
                  </a:lnTo>
                  <a:lnTo>
                    <a:pt x="24" y="53"/>
                  </a:lnTo>
                  <a:lnTo>
                    <a:pt x="15" y="51"/>
                  </a:lnTo>
                  <a:lnTo>
                    <a:pt x="7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7" y="8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36" y="2"/>
                  </a:lnTo>
                  <a:lnTo>
                    <a:pt x="43" y="8"/>
                  </a:lnTo>
                  <a:lnTo>
                    <a:pt x="49" y="17"/>
                  </a:lnTo>
                  <a:lnTo>
                    <a:pt x="51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1"/>
            <p:cNvSpPr>
              <a:spLocks/>
            </p:cNvSpPr>
            <p:nvPr/>
          </p:nvSpPr>
          <p:spPr bwMode="auto">
            <a:xfrm>
              <a:off x="2417" y="1803"/>
              <a:ext cx="33" cy="33"/>
            </a:xfrm>
            <a:custGeom>
              <a:avLst/>
              <a:gdLst>
                <a:gd name="T0" fmla="*/ 0 w 33"/>
                <a:gd name="T1" fmla="*/ 16 h 33"/>
                <a:gd name="T2" fmla="*/ 2 w 33"/>
                <a:gd name="T3" fmla="*/ 23 h 33"/>
                <a:gd name="T4" fmla="*/ 4 w 33"/>
                <a:gd name="T5" fmla="*/ 27 h 33"/>
                <a:gd name="T6" fmla="*/ 10 w 33"/>
                <a:gd name="T7" fmla="*/ 31 h 33"/>
                <a:gd name="T8" fmla="*/ 16 w 33"/>
                <a:gd name="T9" fmla="*/ 33 h 33"/>
                <a:gd name="T10" fmla="*/ 23 w 33"/>
                <a:gd name="T11" fmla="*/ 31 h 33"/>
                <a:gd name="T12" fmla="*/ 27 w 33"/>
                <a:gd name="T13" fmla="*/ 27 h 33"/>
                <a:gd name="T14" fmla="*/ 31 w 33"/>
                <a:gd name="T15" fmla="*/ 23 h 33"/>
                <a:gd name="T16" fmla="*/ 33 w 33"/>
                <a:gd name="T17" fmla="*/ 16 h 33"/>
                <a:gd name="T18" fmla="*/ 31 w 33"/>
                <a:gd name="T19" fmla="*/ 10 h 33"/>
                <a:gd name="T20" fmla="*/ 27 w 33"/>
                <a:gd name="T21" fmla="*/ 4 h 33"/>
                <a:gd name="T22" fmla="*/ 23 w 33"/>
                <a:gd name="T23" fmla="*/ 2 h 33"/>
                <a:gd name="T24" fmla="*/ 16 w 33"/>
                <a:gd name="T25" fmla="*/ 0 h 33"/>
                <a:gd name="T26" fmla="*/ 10 w 33"/>
                <a:gd name="T27" fmla="*/ 2 h 33"/>
                <a:gd name="T28" fmla="*/ 4 w 33"/>
                <a:gd name="T29" fmla="*/ 4 h 33"/>
                <a:gd name="T30" fmla="*/ 2 w 33"/>
                <a:gd name="T31" fmla="*/ 10 h 33"/>
                <a:gd name="T32" fmla="*/ 0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0" y="16"/>
                  </a:moveTo>
                  <a:lnTo>
                    <a:pt x="2" y="23"/>
                  </a:lnTo>
                  <a:lnTo>
                    <a:pt x="4" y="27"/>
                  </a:lnTo>
                  <a:lnTo>
                    <a:pt x="10" y="31"/>
                  </a:lnTo>
                  <a:lnTo>
                    <a:pt x="16" y="33"/>
                  </a:lnTo>
                  <a:lnTo>
                    <a:pt x="23" y="31"/>
                  </a:lnTo>
                  <a:lnTo>
                    <a:pt x="27" y="27"/>
                  </a:lnTo>
                  <a:lnTo>
                    <a:pt x="31" y="23"/>
                  </a:lnTo>
                  <a:lnTo>
                    <a:pt x="33" y="16"/>
                  </a:lnTo>
                  <a:lnTo>
                    <a:pt x="31" y="10"/>
                  </a:lnTo>
                  <a:lnTo>
                    <a:pt x="27" y="4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2"/>
            <p:cNvSpPr>
              <a:spLocks/>
            </p:cNvSpPr>
            <p:nvPr/>
          </p:nvSpPr>
          <p:spPr bwMode="auto">
            <a:xfrm>
              <a:off x="4092" y="1803"/>
              <a:ext cx="17" cy="16"/>
            </a:xfrm>
            <a:custGeom>
              <a:avLst/>
              <a:gdLst>
                <a:gd name="T0" fmla="*/ 17 w 17"/>
                <a:gd name="T1" fmla="*/ 8 h 16"/>
                <a:gd name="T2" fmla="*/ 17 w 17"/>
                <a:gd name="T3" fmla="*/ 10 h 16"/>
                <a:gd name="T4" fmla="*/ 15 w 17"/>
                <a:gd name="T5" fmla="*/ 14 h 16"/>
                <a:gd name="T6" fmla="*/ 11 w 17"/>
                <a:gd name="T7" fmla="*/ 16 h 16"/>
                <a:gd name="T8" fmla="*/ 9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0 h 16"/>
                <a:gd name="T16" fmla="*/ 0 w 17"/>
                <a:gd name="T17" fmla="*/ 8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9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7 w 17"/>
                <a:gd name="T31" fmla="*/ 6 h 16"/>
                <a:gd name="T32" fmla="*/ 17 w 17"/>
                <a:gd name="T3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lnTo>
                    <a:pt x="17" y="10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6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3"/>
            <p:cNvSpPr>
              <a:spLocks/>
            </p:cNvSpPr>
            <p:nvPr/>
          </p:nvSpPr>
          <p:spPr bwMode="auto">
            <a:xfrm>
              <a:off x="3680" y="1868"/>
              <a:ext cx="40" cy="40"/>
            </a:xfrm>
            <a:custGeom>
              <a:avLst/>
              <a:gdLst>
                <a:gd name="T0" fmla="*/ 0 w 40"/>
                <a:gd name="T1" fmla="*/ 19 h 40"/>
                <a:gd name="T2" fmla="*/ 2 w 40"/>
                <a:gd name="T3" fmla="*/ 27 h 40"/>
                <a:gd name="T4" fmla="*/ 6 w 40"/>
                <a:gd name="T5" fmla="*/ 34 h 40"/>
                <a:gd name="T6" fmla="*/ 11 w 40"/>
                <a:gd name="T7" fmla="*/ 38 h 40"/>
                <a:gd name="T8" fmla="*/ 19 w 40"/>
                <a:gd name="T9" fmla="*/ 40 h 40"/>
                <a:gd name="T10" fmla="*/ 26 w 40"/>
                <a:gd name="T11" fmla="*/ 38 h 40"/>
                <a:gd name="T12" fmla="*/ 34 w 40"/>
                <a:gd name="T13" fmla="*/ 34 h 40"/>
                <a:gd name="T14" fmla="*/ 38 w 40"/>
                <a:gd name="T15" fmla="*/ 27 h 40"/>
                <a:gd name="T16" fmla="*/ 40 w 40"/>
                <a:gd name="T17" fmla="*/ 19 h 40"/>
                <a:gd name="T18" fmla="*/ 38 w 40"/>
                <a:gd name="T19" fmla="*/ 11 h 40"/>
                <a:gd name="T20" fmla="*/ 34 w 40"/>
                <a:gd name="T21" fmla="*/ 6 h 40"/>
                <a:gd name="T22" fmla="*/ 26 w 40"/>
                <a:gd name="T23" fmla="*/ 2 h 40"/>
                <a:gd name="T24" fmla="*/ 19 w 40"/>
                <a:gd name="T25" fmla="*/ 0 h 40"/>
                <a:gd name="T26" fmla="*/ 11 w 40"/>
                <a:gd name="T27" fmla="*/ 2 h 40"/>
                <a:gd name="T28" fmla="*/ 6 w 40"/>
                <a:gd name="T29" fmla="*/ 6 h 40"/>
                <a:gd name="T30" fmla="*/ 2 w 40"/>
                <a:gd name="T31" fmla="*/ 11 h 40"/>
                <a:gd name="T32" fmla="*/ 0 w 40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1" y="38"/>
                  </a:lnTo>
                  <a:lnTo>
                    <a:pt x="19" y="40"/>
                  </a:lnTo>
                  <a:lnTo>
                    <a:pt x="26" y="38"/>
                  </a:lnTo>
                  <a:lnTo>
                    <a:pt x="34" y="34"/>
                  </a:lnTo>
                  <a:lnTo>
                    <a:pt x="38" y="27"/>
                  </a:lnTo>
                  <a:lnTo>
                    <a:pt x="40" y="19"/>
                  </a:lnTo>
                  <a:lnTo>
                    <a:pt x="38" y="11"/>
                  </a:lnTo>
                  <a:lnTo>
                    <a:pt x="34" y="6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4"/>
            <p:cNvSpPr>
              <a:spLocks/>
            </p:cNvSpPr>
            <p:nvPr/>
          </p:nvSpPr>
          <p:spPr bwMode="auto">
            <a:xfrm>
              <a:off x="3906" y="1722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2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3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7 h 25"/>
                <a:gd name="T20" fmla="*/ 4 w 24"/>
                <a:gd name="T21" fmla="*/ 4 h 25"/>
                <a:gd name="T22" fmla="*/ 7 w 24"/>
                <a:gd name="T23" fmla="*/ 2 h 25"/>
                <a:gd name="T24" fmla="*/ 13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2 w 24"/>
                <a:gd name="T31" fmla="*/ 7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2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2" y="7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5"/>
            <p:cNvSpPr>
              <a:spLocks/>
            </p:cNvSpPr>
            <p:nvPr/>
          </p:nvSpPr>
          <p:spPr bwMode="auto">
            <a:xfrm>
              <a:off x="4481" y="1811"/>
              <a:ext cx="25" cy="25"/>
            </a:xfrm>
            <a:custGeom>
              <a:avLst/>
              <a:gdLst>
                <a:gd name="T0" fmla="*/ 25 w 25"/>
                <a:gd name="T1" fmla="*/ 11 h 25"/>
                <a:gd name="T2" fmla="*/ 23 w 25"/>
                <a:gd name="T3" fmla="*/ 17 h 25"/>
                <a:gd name="T4" fmla="*/ 21 w 25"/>
                <a:gd name="T5" fmla="*/ 21 h 25"/>
                <a:gd name="T6" fmla="*/ 17 w 25"/>
                <a:gd name="T7" fmla="*/ 23 h 25"/>
                <a:gd name="T8" fmla="*/ 13 w 25"/>
                <a:gd name="T9" fmla="*/ 25 h 25"/>
                <a:gd name="T10" fmla="*/ 7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1 h 25"/>
                <a:gd name="T18" fmla="*/ 2 w 25"/>
                <a:gd name="T19" fmla="*/ 8 h 25"/>
                <a:gd name="T20" fmla="*/ 4 w 25"/>
                <a:gd name="T21" fmla="*/ 4 h 25"/>
                <a:gd name="T22" fmla="*/ 7 w 25"/>
                <a:gd name="T23" fmla="*/ 2 h 25"/>
                <a:gd name="T24" fmla="*/ 13 w 25"/>
                <a:gd name="T25" fmla="*/ 0 h 25"/>
                <a:gd name="T26" fmla="*/ 17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6"/>
            <p:cNvSpPr>
              <a:spLocks/>
            </p:cNvSpPr>
            <p:nvPr/>
          </p:nvSpPr>
          <p:spPr bwMode="auto">
            <a:xfrm>
              <a:off x="4813" y="1990"/>
              <a:ext cx="34" cy="32"/>
            </a:xfrm>
            <a:custGeom>
              <a:avLst/>
              <a:gdLst>
                <a:gd name="T0" fmla="*/ 34 w 34"/>
                <a:gd name="T1" fmla="*/ 15 h 32"/>
                <a:gd name="T2" fmla="*/ 32 w 34"/>
                <a:gd name="T3" fmla="*/ 22 h 32"/>
                <a:gd name="T4" fmla="*/ 29 w 34"/>
                <a:gd name="T5" fmla="*/ 26 h 32"/>
                <a:gd name="T6" fmla="*/ 25 w 34"/>
                <a:gd name="T7" fmla="*/ 30 h 32"/>
                <a:gd name="T8" fmla="*/ 17 w 34"/>
                <a:gd name="T9" fmla="*/ 32 h 32"/>
                <a:gd name="T10" fmla="*/ 10 w 34"/>
                <a:gd name="T11" fmla="*/ 30 h 32"/>
                <a:gd name="T12" fmla="*/ 6 w 34"/>
                <a:gd name="T13" fmla="*/ 26 h 32"/>
                <a:gd name="T14" fmla="*/ 2 w 34"/>
                <a:gd name="T15" fmla="*/ 22 h 32"/>
                <a:gd name="T16" fmla="*/ 0 w 34"/>
                <a:gd name="T17" fmla="*/ 15 h 32"/>
                <a:gd name="T18" fmla="*/ 2 w 34"/>
                <a:gd name="T19" fmla="*/ 9 h 32"/>
                <a:gd name="T20" fmla="*/ 6 w 34"/>
                <a:gd name="T21" fmla="*/ 3 h 32"/>
                <a:gd name="T22" fmla="*/ 10 w 34"/>
                <a:gd name="T23" fmla="*/ 1 h 32"/>
                <a:gd name="T24" fmla="*/ 17 w 34"/>
                <a:gd name="T25" fmla="*/ 0 h 32"/>
                <a:gd name="T26" fmla="*/ 25 w 34"/>
                <a:gd name="T27" fmla="*/ 1 h 32"/>
                <a:gd name="T28" fmla="*/ 29 w 34"/>
                <a:gd name="T29" fmla="*/ 3 h 32"/>
                <a:gd name="T30" fmla="*/ 32 w 34"/>
                <a:gd name="T31" fmla="*/ 9 h 32"/>
                <a:gd name="T32" fmla="*/ 34 w 34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15"/>
                  </a:moveTo>
                  <a:lnTo>
                    <a:pt x="32" y="22"/>
                  </a:lnTo>
                  <a:lnTo>
                    <a:pt x="29" y="26"/>
                  </a:lnTo>
                  <a:lnTo>
                    <a:pt x="25" y="30"/>
                  </a:lnTo>
                  <a:lnTo>
                    <a:pt x="17" y="32"/>
                  </a:lnTo>
                  <a:lnTo>
                    <a:pt x="10" y="30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9" y="3"/>
                  </a:lnTo>
                  <a:lnTo>
                    <a:pt x="32" y="9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Cloud 3"/>
          <p:cNvSpPr/>
          <p:nvPr/>
        </p:nvSpPr>
        <p:spPr>
          <a:xfrm rot="11164260">
            <a:off x="8067212" y="66930"/>
            <a:ext cx="427689" cy="240930"/>
          </a:xfrm>
          <a:prstGeom prst="clou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hlinkClick r:id="rId2" action="ppaction://hlinksldjump"/>
          </p:cNvPr>
          <p:cNvSpPr/>
          <p:nvPr/>
        </p:nvSpPr>
        <p:spPr>
          <a:xfrm>
            <a:off x="8539705" y="2346006"/>
            <a:ext cx="567021" cy="553379"/>
          </a:xfrm>
          <a:prstGeom prst="right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7071180" y="342722"/>
            <a:ext cx="1515487" cy="1283307"/>
            <a:chOff x="9329556" y="814612"/>
            <a:chExt cx="2320973" cy="1965388"/>
          </a:xfrm>
          <a:solidFill>
            <a:srgbClr val="FF0000"/>
          </a:solidFill>
        </p:grpSpPr>
        <p:sp>
          <p:nvSpPr>
            <p:cNvPr id="114" name="Freeform 113"/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243378" y="392825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151" name="Rectangle 150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920653" y="386606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194" name="Rectangle 193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3604060" y="386605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00" name="Rectangle 199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5318339" y="386604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06" name="Rectangle 205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9" name="TextBox 208">
            <a:hlinkClick r:id="rId2" action="ppaction://hlinksldjump">
              <a:snd r:embed="rId3" name="ll menu.wav"/>
            </a:hlinkClick>
            <a:hlinkHover r:id="" action="ppaction://noaction">
              <a:snd r:embed="rId3" name="ll menu.wav"/>
            </a:hlinkHover>
          </p:cNvPr>
          <p:cNvSpPr txBox="1"/>
          <p:nvPr/>
        </p:nvSpPr>
        <p:spPr>
          <a:xfrm>
            <a:off x="713659" y="329801"/>
            <a:ext cx="820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ll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" name="TextBox 209">
            <a:hlinkClick r:id="rId4" action="ppaction://hlinksldjump">
              <a:snd r:embed="rId5" name="ss menu.wav"/>
            </a:hlinkClick>
            <a:hlinkHover r:id="" action="ppaction://noaction">
              <a:snd r:embed="rId5" name="ss menu.wav"/>
            </a:hlinkHover>
          </p:cNvPr>
          <p:cNvSpPr txBox="1"/>
          <p:nvPr/>
        </p:nvSpPr>
        <p:spPr>
          <a:xfrm>
            <a:off x="2348062" y="267494"/>
            <a:ext cx="114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ss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1" name="TextBox 210">
            <a:hlinkClick r:id="rId6" action="ppaction://hlinksldjump">
              <a:snd r:embed="rId7" name="ff menu.wav"/>
            </a:hlinkClick>
            <a:hlinkHover r:id="" action="ppaction://noaction">
              <a:snd r:embed="rId7" name="ff menu.wav"/>
            </a:hlinkHover>
          </p:cNvPr>
          <p:cNvSpPr txBox="1"/>
          <p:nvPr/>
        </p:nvSpPr>
        <p:spPr>
          <a:xfrm>
            <a:off x="4013788" y="383634"/>
            <a:ext cx="990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ff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2" name="TextBox 211">
            <a:hlinkClick r:id="rId8" action="ppaction://hlinksldjump">
              <a:snd r:embed="rId9" name="zz menu.wav"/>
            </a:hlinkClick>
            <a:hlinkHover r:id="" action="ppaction://noaction">
              <a:snd r:embed="rId9" name="zz menu.wav"/>
            </a:hlinkHover>
          </p:cNvPr>
          <p:cNvSpPr txBox="1"/>
          <p:nvPr/>
        </p:nvSpPr>
        <p:spPr>
          <a:xfrm>
            <a:off x="5652120" y="267494"/>
            <a:ext cx="124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zz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3" name="Group 212"/>
          <p:cNvGrpSpPr/>
          <p:nvPr/>
        </p:nvGrpSpPr>
        <p:grpSpPr>
          <a:xfrm>
            <a:off x="907060" y="1995686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14" name="Rectangle 213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899592" y="3591871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18" name="Rectangle 217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2697245" y="2009490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26" name="Rectangle 225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689777" y="3605675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30" name="Rectangle 229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4467078" y="2009490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34" name="Rectangle 233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4459610" y="3605675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38" name="Rectangle 237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6326451" y="1984627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42" name="Rectangle 241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6318983" y="3580812"/>
            <a:ext cx="1557917" cy="1278611"/>
            <a:chOff x="5800621" y="4426771"/>
            <a:chExt cx="2700169" cy="2216078"/>
          </a:xfrm>
          <a:solidFill>
            <a:srgbClr val="FF0000"/>
          </a:solidFill>
        </p:grpSpPr>
        <p:sp>
          <p:nvSpPr>
            <p:cNvPr id="246" name="Rectangle 245"/>
            <p:cNvSpPr/>
            <p:nvPr/>
          </p:nvSpPr>
          <p:spPr>
            <a:xfrm>
              <a:off x="5800621" y="4426771"/>
              <a:ext cx="2700169" cy="1796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6066875" y="5957047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7547395" y="5957046"/>
              <a:ext cx="685802" cy="685802"/>
            </a:xfrm>
            <a:prstGeom prst="ellipse">
              <a:avLst/>
            </a:prstGeom>
            <a:grpFill/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9" name="TextBox 248">
            <a:hlinkClick r:id="rId10" action="ppaction://hlinksldjump">
              <a:snd r:embed="rId11" name="sh menu.wav"/>
            </a:hlinkClick>
            <a:hlinkHover r:id="" action="ppaction://noaction">
              <a:snd r:embed="rId11" name="sh menu.wav"/>
            </a:hlinkHover>
          </p:cNvPr>
          <p:cNvSpPr txBox="1"/>
          <p:nvPr/>
        </p:nvSpPr>
        <p:spPr>
          <a:xfrm>
            <a:off x="1187624" y="1851670"/>
            <a:ext cx="1415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sh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0" name="TextBox 249">
            <a:hlinkClick r:id="rId12" action="ppaction://hlinksldjump">
              <a:snd r:embed="rId13" name="ch menu.wav"/>
            </a:hlinkClick>
            <a:hlinkHover r:id="" action="ppaction://noaction">
              <a:snd r:embed="rId13" name="ch menu.wav"/>
            </a:hlinkHover>
          </p:cNvPr>
          <p:cNvSpPr txBox="1"/>
          <p:nvPr/>
        </p:nvSpPr>
        <p:spPr>
          <a:xfrm>
            <a:off x="2843808" y="1851670"/>
            <a:ext cx="1249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ch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1" name="TextBox 250">
            <a:hlinkClick r:id="rId14" action="ppaction://hlinksldjump">
              <a:snd r:embed="rId15" name="th menu.wav"/>
            </a:hlinkClick>
            <a:hlinkHover r:id="" action="ppaction://noaction">
              <a:snd r:embed="rId15" name="th menu.wav"/>
            </a:hlinkHover>
          </p:cNvPr>
          <p:cNvSpPr txBox="1"/>
          <p:nvPr/>
        </p:nvSpPr>
        <p:spPr>
          <a:xfrm>
            <a:off x="4785787" y="1851670"/>
            <a:ext cx="1370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2" name="TextBox 251">
            <a:hlinkClick r:id="rId16" action="ppaction://hlinksldjump">
              <a:snd r:embed="rId17" name="wh menu.wav"/>
            </a:hlinkClick>
            <a:hlinkHover r:id="" action="ppaction://noaction">
              <a:snd r:embed="rId17" name="wh menu.wav"/>
            </a:hlinkHover>
          </p:cNvPr>
          <p:cNvSpPr txBox="1"/>
          <p:nvPr/>
        </p:nvSpPr>
        <p:spPr>
          <a:xfrm>
            <a:off x="6399036" y="1851670"/>
            <a:ext cx="1485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wh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hlinkClick r:id="rId18" action="ppaction://hlinksldjump">
              <a:snd r:embed="rId19" name="ck menu.wav"/>
            </a:hlinkClick>
            <a:hlinkHover r:id="" action="ppaction://noaction">
              <a:snd r:embed="rId19" name="ck menu.wav"/>
            </a:hlinkHover>
          </p:cNvPr>
          <p:cNvSpPr txBox="1"/>
          <p:nvPr/>
        </p:nvSpPr>
        <p:spPr>
          <a:xfrm>
            <a:off x="1123252" y="3435846"/>
            <a:ext cx="12885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ck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hlinkClick r:id="rId20" action="ppaction://hlinksldjump">
              <a:snd r:embed="rId21" name="ng menu.wav"/>
            </a:hlinkClick>
            <a:hlinkHover r:id="" action="ppaction://noaction">
              <a:snd r:embed="rId21" name="ng menu.wav"/>
            </a:hlinkHover>
          </p:cNvPr>
          <p:cNvSpPr txBox="1"/>
          <p:nvPr/>
        </p:nvSpPr>
        <p:spPr>
          <a:xfrm>
            <a:off x="2843808" y="3363838"/>
            <a:ext cx="1348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ng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hlinkClick r:id="rId22" action="ppaction://hlinksldjump">
              <a:snd r:embed="rId23" name="x menu.wav"/>
            </a:hlinkClick>
            <a:hlinkHover r:id="" action="ppaction://noaction">
              <a:snd r:embed="rId23" name="x menu.wav"/>
            </a:hlinkHover>
          </p:cNvPr>
          <p:cNvSpPr txBox="1"/>
          <p:nvPr/>
        </p:nvSpPr>
        <p:spPr>
          <a:xfrm>
            <a:off x="4985260" y="3479978"/>
            <a:ext cx="738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hlinkClick r:id="rId24" action="ppaction://hlinksldjump">
              <a:snd r:embed="rId25" name="qu menu.wav"/>
            </a:hlinkClick>
            <a:hlinkHover r:id="" action="ppaction://noaction">
              <a:snd r:embed="rId25" name="qu menu.wav"/>
            </a:hlinkHover>
          </p:cNvPr>
          <p:cNvSpPr txBox="1"/>
          <p:nvPr/>
        </p:nvSpPr>
        <p:spPr>
          <a:xfrm>
            <a:off x="6448148" y="3435846"/>
            <a:ext cx="1281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qu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public\English Department\Graphic Design\2014-2015\Dean\4. Phonics\Sh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016"/>
            <a:ext cx="9144000" cy="516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225352"/>
            <a:ext cx="295232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9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sh</a:t>
            </a:r>
            <a:endParaRPr lang="en-US" sz="199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4320" y="2211710"/>
            <a:ext cx="30318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9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ell</a:t>
            </a:r>
            <a:endParaRPr lang="en-US" sz="199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h shell.wav"/>
          </p:stSnd>
        </p:sndAc>
      </p:transition>
    </mc:Choice>
    <mc:Fallback xmlns="">
      <p:transition spd="slow">
        <p:sndAc>
          <p:stSnd>
            <p:snd r:embed="rId5" name="sh she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 sh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public\English Department\Graphic Design\2014-2015\Dean\4. Phonics\Sh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544" y="1995686"/>
            <a:ext cx="295232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9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sh</a:t>
            </a:r>
            <a:endParaRPr lang="en-US" sz="199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2030288"/>
            <a:ext cx="266429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9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ip</a:t>
            </a:r>
            <a:endParaRPr lang="en-US" sz="199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h ship.wav"/>
          </p:stSnd>
        </p:sndAc>
      </p:transition>
    </mc:Choice>
    <mc:Fallback xmlns="">
      <p:transition spd="slow">
        <p:sndAc>
          <p:stSnd>
            <p:snd r:embed="rId5" name="sh sh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 s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public\English Department\Graphic Design\2014-2015\Dean\4. Phonics\F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7" y="-20538"/>
            <a:ext cx="9160707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7704" y="2225352"/>
            <a:ext cx="295232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9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sh</a:t>
            </a:r>
            <a:endParaRPr lang="en-US" sz="199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2225352"/>
            <a:ext cx="176419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9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fi</a:t>
            </a:r>
            <a:endParaRPr lang="en-US" sz="199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h fish.wav"/>
          </p:stSnd>
        </p:sndAc>
      </p:transition>
    </mc:Choice>
    <mc:Fallback xmlns="">
      <p:transition spd="slow">
        <p:sndAc>
          <p:stSnd>
            <p:snd r:embed="rId5" name="sh fi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2555776" y="3507857"/>
            <a:ext cx="1548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ess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1601670" y="3507855"/>
            <a:ext cx="1638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355976" y="3507854"/>
            <a:ext cx="1416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6804248" y="3507857"/>
            <a:ext cx="137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</a:t>
            </a:r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5292080" y="3507857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ips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7740352" y="351244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air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5871" y="285941"/>
            <a:ext cx="36484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ch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 menu.wav"/>
          </p:stSnd>
        </p:sndAc>
      </p:transition>
    </mc:Choice>
    <mc:Fallback xmlns="">
      <p:transition spd="slow">
        <p:sndAc>
          <p:stSnd>
            <p:snd r:embed="rId6" name="ch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\public\English Department\Graphic Design\2014-2015\Dean\4. Phonics\Ch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4594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5536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ch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2503518"/>
            <a:ext cx="34563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ess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 chess.wav"/>
          </p:stSnd>
        </p:sndAc>
      </p:transition>
    </mc:Choice>
    <mc:Fallback xmlns="">
      <p:transition spd="slow">
        <p:sndAc>
          <p:stSnd>
            <p:snd r:embed="rId5" name="ch ches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 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\public\English Department\Graphic Design\2014-2015\Dean\4. Phonics\Chi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1560" y="2513384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ch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2499742"/>
            <a:ext cx="54726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ips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 chips.wav"/>
          </p:stSnd>
        </p:sndAc>
      </p:transition>
    </mc:Choice>
    <mc:Fallback xmlns="">
      <p:transition spd="slow">
        <p:sndAc>
          <p:stSnd>
            <p:snd r:embed="rId5" name="ch chip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 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52" y="353050"/>
            <a:ext cx="4304290" cy="42408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5536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ch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2503518"/>
            <a:ext cx="54726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air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 chair.wav"/>
          </p:stSnd>
        </p:sndAc>
      </p:transition>
    </mc:Choice>
    <mc:Fallback xmlns="">
      <p:transition spd="slow">
        <p:sndAc>
          <p:stSnd>
            <p:snd r:embed="rId6" name="ch chai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 cha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568 0.02755 L -0.83568 0.02755 L -0.51914 0.02523 C -0.50912 0.02523 -0.49922 0.02246 -0.48932 0.02107 L -0.47266 0.01898 C -0.4556 0.01389 -0.46315 0.01597 -0.45 0.01273 C -0.44492 0.00972 -0.43985 0.00602 -0.43451 0.00417 C -0.42982 0.00255 -0.425 0.00371 -0.42031 0.00209 C -0.41732 0.00093 -0.41485 -0.00278 -0.41198 -0.0044 C -0.40925 -0.00555 -0.40638 -0.00555 -0.40365 -0.00648 C -0.40117 -0.00717 -0.39883 -0.00787 -0.39649 -0.00856 C -0.38659 -0.01921 -0.39466 -0.0118 -0.38216 -0.01921 C -0.37904 -0.02106 -0.37591 -0.02384 -0.37266 -0.02546 C -0.36992 -0.02685 -0.36706 -0.02685 -0.36432 -0.02754 C -0.36237 -0.02824 -0.36042 -0.02916 -0.35834 -0.02963 C -0.35365 -0.03125 -0.3487 -0.03148 -0.34414 -0.03403 L -0.33581 -0.03819 C -0.33425 -0.03889 -0.33255 -0.03935 -0.33099 -0.04028 C -0.32904 -0.04143 -0.32709 -0.04375 -0.325 -0.04444 C -0.32162 -0.04583 -0.3043 -0.04838 -0.30248 -0.04861 C -0.29883 -0.05023 -0.29531 -0.05162 -0.29167 -0.05301 C -0.28932 -0.0537 -0.28685 -0.05393 -0.28464 -0.05509 C -0.27031 -0.06273 -0.28789 -0.05578 -0.2763 -0.06342 C -0.27253 -0.06597 -0.26003 -0.06736 -0.25834 -0.06782 C -0.25599 -0.06828 -0.25365 -0.06921 -0.2513 -0.06991 C -0.24922 -0.07129 -0.24727 -0.07291 -0.24531 -0.07407 C -0.24011 -0.07708 -0.23542 -0.07731 -0.22982 -0.07824 C -0.21745 -0.08565 -0.22709 -0.08102 -0.20964 -0.08472 C -0.20716 -0.08518 -0.20482 -0.08657 -0.20248 -0.0868 C -0.19297 -0.08796 -0.18334 -0.08819 -0.17383 -0.08889 C -0.15547 -0.09444 -0.18177 -0.0868 -0.15365 -0.09305 C -0.15156 -0.09352 -0.14974 -0.09491 -0.14766 -0.09537 C -0.14336 -0.09629 -0.13893 -0.09676 -0.13464 -0.09745 C -0.09024 -0.10324 -0.10326 -0.10139 -0.05248 -0.1037 L -0.03216 -0.10578 C -0.02826 -0.10648 -0.02435 -0.10833 -0.02031 -0.10787 C -0.01393 -0.10741 -0.00755 -0.10509 -0.0013 -0.1037 C 0.00169 -0.05671 2.91667E-6 -0.09097 2.91667E-6 -2.22222E-6 " pathEditMode="relative" ptsTypes="AAAAAAAAAAAAAAAAAAAAAAAAAAAAAAAAAAAA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763688" y="3507857"/>
            <a:ext cx="1548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ba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2771800" y="3512443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3995936" y="3507854"/>
            <a:ext cx="1416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6804248" y="3507857"/>
            <a:ext cx="137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4716015" y="3507857"/>
            <a:ext cx="2088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umb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7524328" y="351244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ink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5871" y="285941"/>
            <a:ext cx="26882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th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h menu.wav"/>
          </p:stSnd>
        </p:sndAc>
      </p:transition>
    </mc:Choice>
    <mc:Fallback xmlns="">
      <p:transition spd="slow">
        <p:sndAc>
          <p:stSnd>
            <p:snd r:embed="rId6" name="th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erver\public\English Department\Graphic Design\2014-2015\Dean\4. Phonics\Ba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626"/>
            <a:ext cx="9144000" cy="59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75856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503518"/>
            <a:ext cx="39604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ba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h bath.wav"/>
          </p:stSnd>
        </p:sndAc>
      </p:transition>
    </mc:Choice>
    <mc:Fallback xmlns="">
      <p:transition spd="slow">
        <p:sndAc>
          <p:stSnd>
            <p:snd r:embed="rId5" name="th bat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 ba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\public\English Department\Graphic Design\2014-2015\Dean\4. Phonics\Thu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2503518"/>
            <a:ext cx="50405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umb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0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h thumb.wav"/>
          </p:stSnd>
        </p:sndAc>
      </p:transition>
    </mc:Choice>
    <mc:Fallback xmlns="">
      <p:transition spd="slow">
        <p:sndAc>
          <p:stSnd>
            <p:snd r:embed="rId5" name="th thu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 thu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52128" y="490150"/>
            <a:ext cx="22640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20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763688" y="3660249"/>
            <a:ext cx="1581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ba</a:t>
            </a:r>
            <a:endParaRPr lang="en-US" sz="8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3131840" y="3651870"/>
            <a:ext cx="647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8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5076056" y="3651869"/>
            <a:ext cx="647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8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596336" y="3651870"/>
            <a:ext cx="647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8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4211960" y="3651870"/>
            <a:ext cx="1008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hi</a:t>
            </a:r>
            <a:endParaRPr lang="en-US" sz="8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228184" y="3651870"/>
            <a:ext cx="1581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en-US" sz="8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ll menu.wav"/>
          </p:stSnd>
        </p:sndAc>
      </p:transition>
    </mc:Choice>
    <mc:Fallback xmlns="">
      <p:transition spd="slow">
        <p:sndAc>
          <p:stSnd>
            <p:snd r:embed="rId6" name="ll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l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erver\public\English Department\Graphic Design\2014-2015\Dean\4. Phonics\thi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0935"/>
            <a:ext cx="9177114" cy="51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5536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2499742"/>
            <a:ext cx="36724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ink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h think.wav"/>
          </p:stSnd>
        </p:sndAc>
      </p:transition>
    </mc:Choice>
    <mc:Fallback xmlns="">
      <p:transition spd="slow">
        <p:sndAc>
          <p:stSnd>
            <p:snd r:embed="rId5" name="th thin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 th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2699792" y="3507854"/>
            <a:ext cx="1548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eel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1619672" y="3507854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067944" y="3507854"/>
            <a:ext cx="1416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6444208" y="3507857"/>
            <a:ext cx="137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5148064" y="3507857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ite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7524328" y="351244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ale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9832" y="285941"/>
            <a:ext cx="39124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wh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h menu.wav"/>
          </p:stSnd>
        </p:sndAc>
      </p:transition>
    </mc:Choice>
    <mc:Fallback xmlns="">
      <p:transition spd="slow">
        <p:sndAc>
          <p:stSnd>
            <p:snd r:embed="rId6" name="wh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erver\public\English Department\Graphic Design\2014-2015\Dean\4. Phonics\Whe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</a:t>
            </a:r>
            <a:endParaRPr lang="en-US" sz="16600" dirty="0">
              <a:solidFill>
                <a:srgbClr val="92D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8067" y="2517160"/>
            <a:ext cx="34563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eel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 wheel.wav"/>
          </p:stSnd>
        </p:sndAc>
      </p:transition>
    </mc:Choice>
    <mc:Fallback xmlns="">
      <p:transition spd="slow">
        <p:sndAc>
          <p:stSnd>
            <p:snd r:embed="rId5" name="wh whee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 whe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3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9552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</a:t>
            </a:r>
            <a:endParaRPr lang="en-US" sz="16600" dirty="0">
              <a:solidFill>
                <a:srgbClr val="92D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2503518"/>
            <a:ext cx="54726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ite</a:t>
            </a:r>
            <a:endParaRPr lang="en-US" sz="16600" dirty="0">
              <a:solidFill>
                <a:schemeClr val="bg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 white.wav"/>
          </p:stSnd>
        </p:sndAc>
      </p:transition>
    </mc:Choice>
    <mc:Fallback xmlns="">
      <p:transition spd="slow">
        <p:sndAc>
          <p:stSnd>
            <p:snd r:embed="rId4" name="wh whit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 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9552" y="2517160"/>
            <a:ext cx="4320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wh</a:t>
            </a:r>
            <a:endParaRPr lang="en-US" sz="16600" dirty="0">
              <a:solidFill>
                <a:srgbClr val="92D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2503518"/>
            <a:ext cx="34563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ale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 whale.wav"/>
          </p:stSnd>
        </p:sndAc>
      </p:transition>
    </mc:Choice>
    <mc:Fallback xmlns="">
      <p:transition spd="slow">
        <p:sndAc>
          <p:stSnd>
            <p:snd r:embed="rId5" name="wh wha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 wha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835696" y="3507854"/>
            <a:ext cx="1548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du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2771800" y="3507854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ck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5004048" y="3507854"/>
            <a:ext cx="1416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ck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515104" y="3507857"/>
            <a:ext cx="137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ck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4211960" y="3507857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so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372200" y="351244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clo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9832" y="285941"/>
            <a:ext cx="39124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ck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k menu.wav"/>
          </p:stSnd>
        </p:sndAc>
      </p:transition>
    </mc:Choice>
    <mc:Fallback xmlns="">
      <p:transition spd="slow">
        <p:sndAc>
          <p:stSnd>
            <p:snd r:embed="rId6" name="ck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k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15816" y="2517160"/>
            <a:ext cx="26642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ck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503518"/>
            <a:ext cx="33123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du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k duck.wav"/>
          </p:stSnd>
        </p:sndAc>
      </p:transition>
    </mc:Choice>
    <mc:Fallback xmlns="">
      <p:transition spd="slow">
        <p:sndAc>
          <p:stSnd>
            <p:snd r:embed="rId5" name="ck du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k d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4. Phonics\So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5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15816" y="2517160"/>
            <a:ext cx="26642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ck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2503518"/>
            <a:ext cx="33123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so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k sock.wav"/>
          </p:stSnd>
        </p:sndAc>
      </p:transition>
    </mc:Choice>
    <mc:Fallback xmlns="">
      <p:transition spd="slow">
        <p:sndAc>
          <p:stSnd>
            <p:snd r:embed="rId5" name="ck so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k s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erver\public\English Department\Graphic Design\2014-2015\Dean\4. Phonics\Cloc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94" y="-92546"/>
            <a:ext cx="914459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47864" y="2517160"/>
            <a:ext cx="26642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ck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503518"/>
            <a:ext cx="37444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clo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k clock.wav"/>
          </p:stSnd>
        </p:sndAc>
      </p:transition>
    </mc:Choice>
    <mc:Fallback xmlns="">
      <p:transition spd="slow">
        <p:sndAc>
          <p:stSnd>
            <p:snd r:embed="rId5" name="ck clo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k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4044657" y="3507854"/>
            <a:ext cx="1548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ri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4427984" y="3500303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ng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2195736" y="3500300"/>
            <a:ext cx="1416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ng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299080" y="3507857"/>
            <a:ext cx="137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ng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1763688" y="3500303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si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204897" y="351244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swi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9832" y="285941"/>
            <a:ext cx="39124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latin typeface="Century Gothic" panose="020B0502020202020204" pitchFamily="34" charset="0"/>
              </a:rPr>
              <a:t>ng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ng menu.wav"/>
          </p:stSnd>
        </p:sndAc>
      </p:transition>
    </mc:Choice>
    <mc:Fallback xmlns="">
      <p:transition spd="slow">
        <p:sndAc>
          <p:stSnd>
            <p:snd r:embed="rId6" name="ng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g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1520" y="2501771"/>
            <a:ext cx="379263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7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ba</a:t>
            </a:r>
            <a:endParaRPr lang="en-US" sz="167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2501770"/>
            <a:ext cx="226408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700" dirty="0" err="1" smtClean="0">
                <a:solidFill>
                  <a:srgbClr val="FF33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16700" dirty="0">
              <a:solidFill>
                <a:srgbClr val="FF33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43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l ball 2.wav"/>
          </p:stSnd>
        </p:sndAc>
      </p:transition>
    </mc:Choice>
    <mc:Fallback>
      <p:transition spd="slow">
        <p:sndAc>
          <p:stSnd>
            <p:snd r:embed="rId2" name="ll ball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l bal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public\English Department\Graphic Design\2014-2015\Dean\4. Phonics\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7"/>
            <a:ext cx="918051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5656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ng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503518"/>
            <a:ext cx="37444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 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public\English Department\Graphic Design\2014-2015\Dean\4. Phonics\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66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5656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ng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503518"/>
            <a:ext cx="37444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</a:t>
            </a:r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public\English Department\Graphic Design\2014-2015\Dean\4. Phonics\S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03848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ng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503518"/>
            <a:ext cx="37444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swi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6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 s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4044657" y="3507854"/>
            <a:ext cx="959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fo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4800741" y="3507854"/>
            <a:ext cx="635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x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2555776" y="3500300"/>
            <a:ext cx="708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x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236296" y="3507857"/>
            <a:ext cx="608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x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2051720" y="3500303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si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204897" y="351244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bo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285941"/>
            <a:ext cx="16561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latin typeface="Century Gothic" panose="020B0502020202020204" pitchFamily="34" charset="0"/>
              </a:rPr>
              <a:t>x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5039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5400000">
            <a:off x="7380312" y="692112"/>
            <a:ext cx="799518" cy="7995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00000">
            <a:off x="7380312" y="3147814"/>
            <a:ext cx="799518" cy="7995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5400000">
            <a:off x="7380312" y="1851670"/>
            <a:ext cx="799518" cy="7995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5400000">
            <a:off x="6163873" y="692112"/>
            <a:ext cx="799518" cy="7995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5400000">
            <a:off x="6163873" y="3147814"/>
            <a:ext cx="799518" cy="7995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5400000">
            <a:off x="6163873" y="1888986"/>
            <a:ext cx="799518" cy="7995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491880" y="-380578"/>
            <a:ext cx="170876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44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6</a:t>
            </a:r>
            <a:endParaRPr lang="en-US" sz="344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3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35696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x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2503518"/>
            <a:ext cx="16561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 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\public\English Department\Graphic Design\2014-2015\Dean\4. Phonics\B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29" y="483518"/>
            <a:ext cx="6925455" cy="41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47864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x</a:t>
            </a:r>
            <a:endParaRPr lang="en-US" sz="16600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2503518"/>
            <a:ext cx="30243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bo</a:t>
            </a:r>
            <a:endParaRPr lang="en-US" sz="16600" dirty="0">
              <a:solidFill>
                <a:schemeClr val="bg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 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public\English Department\Graphic Design\2014-2015\Dean\4. Phonics\F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39752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smtClean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x</a:t>
            </a:r>
            <a:endParaRPr lang="en-US" sz="16600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503518"/>
            <a:ext cx="25202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fo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 f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5484817" y="3507854"/>
            <a:ext cx="959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ilt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4512709" y="3507854"/>
            <a:ext cx="1211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qu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1619672" y="3500300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qu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6660232" y="3507857"/>
            <a:ext cx="138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qu</a:t>
            </a:r>
            <a:endParaRPr lang="en-US" sz="60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2555776" y="3500303"/>
            <a:ext cx="1992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een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7668344" y="351244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iet</a:t>
            </a:r>
            <a:endParaRPr lang="en-US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7824" y="285941"/>
            <a:ext cx="3672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qu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\public\English Department\Graphic Design\2014-2015\Dean\4. Phonics\Qu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856085"/>
            <a:ext cx="9180512" cy="73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qu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2503518"/>
            <a:ext cx="4392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een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 Qu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erver\public\English Department\Graphic Design\2014-2015\Dean\4. Phonics\Qui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6642"/>
            <a:ext cx="9180512" cy="67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qu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2503518"/>
            <a:ext cx="30243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ilt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 Qui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51720" y="2499742"/>
            <a:ext cx="125597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700" dirty="0" err="1" smtClean="0">
                <a:solidFill>
                  <a:srgbClr val="FF33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16700" dirty="0">
              <a:solidFill>
                <a:srgbClr val="FF33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849" y="2499742"/>
            <a:ext cx="230093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7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hi</a:t>
            </a:r>
            <a:endParaRPr lang="en-US" sz="167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8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l hill 2.wav"/>
          </p:stSnd>
        </p:sndAc>
      </p:transition>
    </mc:Choice>
    <mc:Fallback>
      <p:transition spd="slow">
        <p:sndAc>
          <p:stSnd>
            <p:snd r:embed="rId2" name="ll hill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l hil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\public\English Department\Graphic Design\2014-2015\Dean\4. Phonics\qui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40618"/>
            <a:ext cx="9180512" cy="61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2517160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qu</a:t>
            </a:r>
            <a:endParaRPr lang="en-US" sz="166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2503518"/>
            <a:ext cx="30243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iet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 Qu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1008" y="55117"/>
            <a:ext cx="3313440" cy="51089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316024" y="2518251"/>
            <a:ext cx="226408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700" dirty="0" err="1" smtClean="0">
                <a:solidFill>
                  <a:srgbClr val="FF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ll</a:t>
            </a:r>
            <a:endParaRPr lang="en-US" sz="16700" dirty="0">
              <a:solidFill>
                <a:srgbClr val="FF006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467544" y="2499742"/>
            <a:ext cx="364862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700" dirty="0" smtClean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en-US" sz="16700" dirty="0">
              <a:solidFill>
                <a:schemeClr val="bg1">
                  <a:lumMod val="6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46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l doll 2.wav"/>
          </p:stSnd>
        </p:sndAc>
      </p:transition>
    </mc:Choice>
    <mc:Fallback>
      <p:transition spd="slow">
        <p:sndAc>
          <p:stSnd>
            <p:snd r:embed="rId2" name="ll doll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l dol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reeimageslive.com/galleries/workplace/office2/pics/penci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3544"/>
            <a:ext cx="9144000" cy="51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547664" y="3660249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dre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/>
          </p:cNvPr>
          <p:cNvSpPr txBox="1"/>
          <p:nvPr/>
        </p:nvSpPr>
        <p:spPr>
          <a:xfrm>
            <a:off x="2987824" y="365187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860032" y="3651869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452320" y="3651870"/>
            <a:ext cx="97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solidFill>
                  <a:srgbClr val="037CD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7200" dirty="0">
              <a:solidFill>
                <a:srgbClr val="037CD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4211960" y="3651870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ki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/>
          <p:nvPr/>
        </p:nvSpPr>
        <p:spPr>
          <a:xfrm>
            <a:off x="6027856" y="3651870"/>
            <a:ext cx="1856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me</a:t>
            </a:r>
            <a:endParaRPr lang="en-US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hlinkClick r:id="" action="ppaction://noaction">
              <a:snd r:embed="rId6" name="ss.wav"/>
            </a:hlinkClick>
            <a:hlinkHover r:id="" action="ppaction://noaction">
              <a:snd r:embed="rId6" name="ss.wav"/>
            </a:hlinkHover>
          </p:cNvPr>
          <p:cNvSpPr txBox="1"/>
          <p:nvPr/>
        </p:nvSpPr>
        <p:spPr>
          <a:xfrm>
            <a:off x="3803918" y="262033"/>
            <a:ext cx="2223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latin typeface="Century Gothic" panose="020B0502020202020204" pitchFamily="34" charset="0"/>
              </a:rPr>
              <a:t>ss</a:t>
            </a:r>
            <a:endParaRPr lang="en-US" sz="2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s menu.wav"/>
          </p:stSnd>
        </p:sndAc>
      </p:transition>
    </mc:Choice>
    <mc:Fallback xmlns="">
      <p:transition spd="slow">
        <p:sndAc>
          <p:stSnd>
            <p:snd r:embed="rId7" name="ss men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s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23928" y="2831066"/>
            <a:ext cx="30141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33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16600" dirty="0">
              <a:solidFill>
                <a:srgbClr val="FF33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337" y="2800781"/>
            <a:ext cx="37206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dre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s dress.wav"/>
          </p:stSnd>
        </p:sndAc>
      </p:transition>
    </mc:Choice>
    <mc:Fallback xmlns="">
      <p:transition spd="slow">
        <p:sndAc>
          <p:stSnd>
            <p:snd r:embed="rId5" name="ss dres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s 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Graphic Design\2014-2015\Dean\3. Phonics\Ki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1720" y="2805192"/>
            <a:ext cx="30141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rgbClr val="FF33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16600" dirty="0">
              <a:solidFill>
                <a:srgbClr val="FF33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337" y="2800781"/>
            <a:ext cx="17044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ki</a:t>
            </a:r>
            <a:endParaRPr lang="en-US" sz="1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s kiss.wav"/>
          </p:stSnd>
        </p:sndAc>
      </p:transition>
    </mc:Choice>
    <mc:Fallback xmlns="">
      <p:transition spd="slow">
        <p:sndAc>
          <p:stSnd>
            <p:snd r:embed="rId5" name="ss kis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s k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217</Words>
  <Application>Microsoft Office PowerPoint</Application>
  <PresentationFormat>On-screen Show (16:9)</PresentationFormat>
  <Paragraphs>193</Paragraphs>
  <Slides>50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ranihunsrao@hotmail.com</dc:creator>
  <cp:lastModifiedBy>ranihunsrao@hotmail.com</cp:lastModifiedBy>
  <cp:revision>130</cp:revision>
  <dcterms:created xsi:type="dcterms:W3CDTF">2014-09-30T05:16:48Z</dcterms:created>
  <dcterms:modified xsi:type="dcterms:W3CDTF">2015-01-27T02:49:54Z</dcterms:modified>
</cp:coreProperties>
</file>